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1" r:id="rId3"/>
    <p:sldId id="262" r:id="rId4"/>
    <p:sldId id="263" r:id="rId5"/>
    <p:sldId id="264" r:id="rId6"/>
    <p:sldId id="265" r:id="rId7"/>
    <p:sldId id="269" r:id="rId8"/>
    <p:sldId id="270" r:id="rId9"/>
    <p:sldId id="281" r:id="rId10"/>
    <p:sldId id="280" r:id="rId11"/>
    <p:sldId id="282" r:id="rId12"/>
    <p:sldId id="283" r:id="rId13"/>
    <p:sldId id="271" r:id="rId14"/>
    <p:sldId id="284" r:id="rId15"/>
    <p:sldId id="279" r:id="rId16"/>
    <p:sldId id="268" r:id="rId17"/>
    <p:sldId id="276" r:id="rId18"/>
    <p:sldId id="278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001745"/>
    <a:srgbClr val="344529"/>
    <a:srgbClr val="2B3922"/>
    <a:srgbClr val="2E3722"/>
    <a:srgbClr val="FCF7F1"/>
    <a:srgbClr val="B8D233"/>
    <a:srgbClr val="5CC6D6"/>
    <a:srgbClr val="F8D22F"/>
    <a:srgbClr val="F0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8828D-3AD3-CAEB-C5E3-6A5DE07AD6F6}" v="232" dt="2020-09-16T10:44:44.097"/>
    <p1510:client id="{2BFCAB96-6378-B6EA-7DC7-A57B5C07F99E}" v="12" dt="2020-09-15T14:19:35.776"/>
    <p1510:client id="{397038AB-76DC-B0CD-5749-ACF9B7A0719E}" v="291" dt="2020-09-15T14:26:25.984"/>
    <p1510:client id="{5B385B92-82CB-4FB7-9888-3666254ED5BA}" v="198" dt="2020-09-15T10:50:24.456"/>
    <p1510:client id="{622E6F9A-9C31-C642-ED17-3903C3FD9A1B}" v="504" dt="2020-09-15T11:32:05.476"/>
    <p1510:client id="{6C3241B0-F44F-F409-AC27-C938A91ECF95}" v="71" dt="2020-09-15T16:29:43.352"/>
    <p1510:client id="{75F27A8E-8799-44D9-A974-9B32DF8B5D1B}" v="189" dt="2020-09-15T11:39:54.702"/>
    <p1510:client id="{83B8AB9A-726B-E88E-F838-3C68B4717795}" v="206" dt="2020-09-15T16:40:59.842"/>
    <p1510:client id="{95572389-0B79-9BA8-9545-6D693E3B8030}" v="45" dt="2020-09-15T17:56:49.816"/>
    <p1510:client id="{BBD8C931-EE09-C9BE-A604-38EB004A305A}" v="23" dt="2020-09-15T11:49:46.514"/>
    <p1510:client id="{D7D8BFD7-A44D-40CD-1603-0A5E1A1DA10B}" v="130" dt="2020-09-15T09:58:04.820"/>
    <p1510:client id="{F8598005-221D-220E-4513-91C0C4A85519}" v="2717" dt="2020-09-15T15:59:21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it-IT" b="1" dirty="0">
              <a:latin typeface="Felix Titling"/>
              <a:cs typeface="Aharoni"/>
            </a:rPr>
            <a:t>P</a:t>
          </a:r>
          <a:r>
            <a:rPr lang="it" b="1" dirty="0" err="1">
              <a:latin typeface="Felix Titling"/>
              <a:cs typeface="Aharoni"/>
            </a:rPr>
            <a:t>rovide</a:t>
          </a:r>
          <a:r>
            <a:rPr lang="it" b="1" dirty="0">
              <a:latin typeface="Felix Titling"/>
              <a:cs typeface="Aharoni"/>
            </a:rPr>
            <a:t> control over a </a:t>
          </a:r>
          <a:r>
            <a:rPr lang="it" b="1" dirty="0" err="1">
              <a:latin typeface="Felix Titling"/>
              <a:cs typeface="Aharoni"/>
            </a:rPr>
            <a:t>wheelchair</a:t>
          </a:r>
          <a:r>
            <a:rPr lang="it" b="1" i="0" u="none" strike="noStrike" cap="none" baseline="0" noProof="0" dirty="0">
              <a:solidFill>
                <a:srgbClr val="010000"/>
              </a:solidFill>
              <a:latin typeface="Felix Titling"/>
              <a:cs typeface="Aharoni"/>
            </a:rPr>
            <a:t> for </a:t>
          </a:r>
          <a:r>
            <a:rPr lang="it" b="1" i="0" u="none" strike="noStrike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motion</a:t>
          </a:r>
          <a:r>
            <a:rPr lang="it" b="1" i="0" u="none" strike="noStrike" cap="none" baseline="0" noProof="0" dirty="0">
              <a:solidFill>
                <a:srgbClr val="010000"/>
              </a:solidFill>
              <a:latin typeface="Felix Titling"/>
              <a:cs typeface="Aharoni"/>
            </a:rPr>
            <a:t> </a:t>
          </a:r>
          <a:r>
            <a:rPr lang="it" b="1" i="0" u="none" strike="noStrike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impaired</a:t>
          </a:r>
          <a:r>
            <a:rPr lang="it" b="1" i="0" u="none" strike="noStrike" cap="none" baseline="0" noProof="0" dirty="0">
              <a:solidFill>
                <a:srgbClr val="010000"/>
              </a:solidFill>
              <a:latin typeface="Felix Titling"/>
              <a:cs typeface="Aharoni"/>
            </a:rPr>
            <a:t> </a:t>
          </a:r>
          <a:r>
            <a:rPr lang="it" b="1" i="0" u="none" strike="noStrike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individuals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232D39CD-7A6A-4AC2-9E6E-BE916C02C3AC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2110166D-9829-4576-BAD4-49F998205BCE}" type="pres">
      <dgm:prSet presAssocID="{1C383F32-22E8-4F62-A3E0-BDC3D5F48992}" presName="compNode" presStyleCnt="0"/>
      <dgm:spPr/>
    </dgm:pt>
    <dgm:pt modelId="{A60CF550-C92C-49CF-A929-7F0F981260E3}" type="pres">
      <dgm:prSet presAssocID="{1C383F32-22E8-4F62-A3E0-BDC3D5F48992}" presName="bgRect" presStyleLbl="bgShp" presStyleIdx="0" presStyleCnt="1" custLinFactNeighborX="877" custLinFactNeighborY="-223"/>
      <dgm:spPr/>
    </dgm:pt>
    <dgm:pt modelId="{CA089469-00BC-432E-A02A-8147616356DA}" type="pres">
      <dgm:prSet presAssocID="{1C383F32-22E8-4F62-A3E0-BDC3D5F48992}" presName="iconRect" presStyleLbl="node1" presStyleIdx="0" presStyleCnt="1" custLinFactNeighborX="-31786" custLinFactNeighborY="-40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D9C3E5EA-03A5-4164-A11E-D117A22CD8AF}" type="pres">
      <dgm:prSet presAssocID="{1C383F32-22E8-4F62-A3E0-BDC3D5F48992}" presName="spaceRect" presStyleCnt="0"/>
      <dgm:spPr/>
    </dgm:pt>
    <dgm:pt modelId="{998F177B-160B-4215-B19B-D0801A45EED6}" type="pres">
      <dgm:prSet presAssocID="{1C383F32-22E8-4F62-A3E0-BDC3D5F4899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F4952550-0C58-4A6C-B107-133EC69B0676}" type="presOf" srcId="{01A66772-F185-4D58-B8BB-E9370D7A7A2B}" destId="{232D39CD-7A6A-4AC2-9E6E-BE916C02C3AC}" srcOrd="0" destOrd="0" presId="urn:microsoft.com/office/officeart/2018/2/layout/IconVerticalSolidList"/>
    <dgm:cxn modelId="{C4CCE57E-E871-46D6-BAD5-880252C95D22}" srcId="{01A66772-F185-4D58-B8BB-E9370D7A7A2B}" destId="{1C383F32-22E8-4F62-A3E0-BDC3D5F48992}" srcOrd="0" destOrd="0" parTransId="{A7920A2F-3244-4159-AF04-6A1D38B7B317}" sibTransId="{8500F72A-2C6D-4FDF-9C1D-CA691380EB0B}"/>
    <dgm:cxn modelId="{D71F8CA4-E9A4-4422-8985-317596C18539}" type="presOf" srcId="{1C383F32-22E8-4F62-A3E0-BDC3D5F48992}" destId="{998F177B-160B-4215-B19B-D0801A45EED6}" srcOrd="0" destOrd="0" presId="urn:microsoft.com/office/officeart/2018/2/layout/IconVerticalSolidList"/>
    <dgm:cxn modelId="{4F1E01E2-C11D-4943-9818-3E1FF2CE5FA5}" type="presParOf" srcId="{232D39CD-7A6A-4AC2-9E6E-BE916C02C3AC}" destId="{2110166D-9829-4576-BAD4-49F998205BCE}" srcOrd="0" destOrd="0" presId="urn:microsoft.com/office/officeart/2018/2/layout/IconVerticalSolidList"/>
    <dgm:cxn modelId="{D13D18C9-63A8-4AC6-A99B-CB212D0086C5}" type="presParOf" srcId="{2110166D-9829-4576-BAD4-49F998205BCE}" destId="{A60CF550-C92C-49CF-A929-7F0F981260E3}" srcOrd="0" destOrd="0" presId="urn:microsoft.com/office/officeart/2018/2/layout/IconVerticalSolidList"/>
    <dgm:cxn modelId="{4A239A0F-02E2-40EA-A3F6-189DBB9EF0ED}" type="presParOf" srcId="{2110166D-9829-4576-BAD4-49F998205BCE}" destId="{CA089469-00BC-432E-A02A-8147616356DA}" srcOrd="1" destOrd="0" presId="urn:microsoft.com/office/officeart/2018/2/layout/IconVerticalSolidList"/>
    <dgm:cxn modelId="{DC9ACDA8-B936-48E2-A7BB-80E091E9B0D5}" type="presParOf" srcId="{2110166D-9829-4576-BAD4-49F998205BCE}" destId="{D9C3E5EA-03A5-4164-A11E-D117A22CD8AF}" srcOrd="2" destOrd="0" presId="urn:microsoft.com/office/officeart/2018/2/layout/IconVerticalSolidList"/>
    <dgm:cxn modelId="{E3F8A9E1-F44D-4A82-9F2B-D9EDD21F3FF7}" type="presParOf" srcId="{2110166D-9829-4576-BAD4-49F998205BCE}" destId="{998F177B-160B-4215-B19B-D0801A45EE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6E1AB-EA57-48BB-8E16-6AB17B2F18E2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it-IT"/>
        </a:p>
      </dgm:t>
    </dgm:pt>
    <dgm:pt modelId="{22519EE9-09BB-4E19-8324-716D06090255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</a:schemeClr>
              </a:solidFill>
              <a:latin typeface="Felix Titling"/>
            </a:rPr>
            <a:t>Smart-Car</a:t>
          </a:r>
          <a:endParaRPr lang="it-IT" b="1" i="0" u="none" strike="noStrike" cap="none" baseline="0" noProof="0" dirty="0">
            <a:solidFill>
              <a:schemeClr val="bg1">
                <a:lumMod val="95000"/>
              </a:schemeClr>
            </a:solidFill>
            <a:latin typeface="Felix Titling"/>
          </a:endParaRPr>
        </a:p>
      </dgm:t>
    </dgm:pt>
    <dgm:pt modelId="{D3B53FBA-6099-474C-9E70-AE6C8D7E0184}" type="parTrans" cxnId="{317AABF5-9ECF-4245-A37D-9941EA1A9DFA}">
      <dgm:prSet/>
      <dgm:spPr/>
      <dgm:t>
        <a:bodyPr/>
        <a:lstStyle/>
        <a:p>
          <a:endParaRPr lang="it-IT"/>
        </a:p>
      </dgm:t>
    </dgm:pt>
    <dgm:pt modelId="{B8BB43A3-C0C0-4473-89A4-283E5448E3C6}" type="sibTrans" cxnId="{317AABF5-9ECF-4245-A37D-9941EA1A9DFA}">
      <dgm:prSet/>
      <dgm:spPr/>
      <dgm:t>
        <a:bodyPr/>
        <a:lstStyle/>
        <a:p>
          <a:endParaRPr lang="it-IT"/>
        </a:p>
      </dgm:t>
    </dgm:pt>
    <dgm:pt modelId="{3EA8D13D-C36B-4304-B21F-7DE718359EBF}">
      <dgm:prSet/>
      <dgm:spPr/>
      <dgm:t>
        <a:bodyPr/>
        <a:lstStyle/>
        <a:p>
          <a:r>
            <a:rPr lang="it-IT" dirty="0">
              <a:latin typeface="Century Schoolbook"/>
            </a:rPr>
            <a:t>1 x </a:t>
          </a:r>
          <a:r>
            <a:rPr lang="it-IT" dirty="0" err="1">
              <a:latin typeface="Century Schoolbook"/>
            </a:rPr>
            <a:t>WeMos</a:t>
          </a:r>
          <a:r>
            <a:rPr lang="it-IT" dirty="0">
              <a:latin typeface="Century Schoolbook"/>
            </a:rPr>
            <a:t> D1 Mini</a:t>
          </a:r>
        </a:p>
      </dgm:t>
    </dgm:pt>
    <dgm:pt modelId="{3C33E060-B69E-4677-A00C-1888A2BD41FA}" type="parTrans" cxnId="{8091AA9A-CA6D-4A7F-B0D9-8DCA56D1780C}">
      <dgm:prSet/>
      <dgm:spPr/>
      <dgm:t>
        <a:bodyPr/>
        <a:lstStyle/>
        <a:p>
          <a:endParaRPr lang="it-IT"/>
        </a:p>
      </dgm:t>
    </dgm:pt>
    <dgm:pt modelId="{7B797076-0EC1-42AB-A9AF-2D7E7E22F8EB}" type="sibTrans" cxnId="{8091AA9A-CA6D-4A7F-B0D9-8DCA56D1780C}">
      <dgm:prSet/>
      <dgm:spPr/>
      <dgm:t>
        <a:bodyPr/>
        <a:lstStyle/>
        <a:p>
          <a:endParaRPr lang="it-IT"/>
        </a:p>
      </dgm:t>
    </dgm:pt>
    <dgm:pt modelId="{09677864-39CF-42B4-A4DE-09393284FD01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2 x 18650 Li-Ion 4.2V 8800mAh </a:t>
          </a:r>
          <a:r>
            <a:rPr lang="it-IT" dirty="0" err="1">
              <a:latin typeface="Century Schoolbook"/>
            </a:rPr>
            <a:t>Batteries</a:t>
          </a:r>
          <a:endParaRPr lang="it-IT" dirty="0">
            <a:latin typeface="Century Schoolbook"/>
          </a:endParaRPr>
        </a:p>
      </dgm:t>
    </dgm:pt>
    <dgm:pt modelId="{82B91673-91F0-4484-9DCF-6C872A5F4EFD}" type="parTrans" cxnId="{5DA9EC52-D1D3-447F-A024-BDBAE3A8AB49}">
      <dgm:prSet/>
      <dgm:spPr/>
      <dgm:t>
        <a:bodyPr/>
        <a:lstStyle/>
        <a:p>
          <a:endParaRPr lang="it-IT"/>
        </a:p>
      </dgm:t>
    </dgm:pt>
    <dgm:pt modelId="{08EE8425-DA78-4223-8AE2-70A70D15672C}" type="sibTrans" cxnId="{5DA9EC52-D1D3-447F-A024-BDBAE3A8AB49}">
      <dgm:prSet/>
      <dgm:spPr/>
      <dgm:t>
        <a:bodyPr/>
        <a:lstStyle/>
        <a:p>
          <a:endParaRPr lang="it-IT"/>
        </a:p>
      </dgm:t>
    </dgm:pt>
    <dgm:pt modelId="{71731440-11F0-4F3A-8877-A42F0AE69293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</a:schemeClr>
              </a:solidFill>
              <a:latin typeface="Felix Titling"/>
            </a:rPr>
            <a:t>Smart-</a:t>
          </a:r>
          <a:r>
            <a:rPr lang="it-IT" b="1" dirty="0" err="1">
              <a:solidFill>
                <a:schemeClr val="bg1">
                  <a:lumMod val="95000"/>
                </a:schemeClr>
              </a:solidFill>
              <a:latin typeface="Felix Titling"/>
            </a:rPr>
            <a:t>Hat</a:t>
          </a:r>
          <a:endParaRPr lang="it-IT" b="1" dirty="0">
            <a:solidFill>
              <a:schemeClr val="bg1">
                <a:lumMod val="95000"/>
              </a:schemeClr>
            </a:solidFill>
            <a:latin typeface="Felix Titling"/>
          </a:endParaRPr>
        </a:p>
      </dgm:t>
    </dgm:pt>
    <dgm:pt modelId="{1C7C2260-C8B1-453D-A764-70DDB8845D62}" type="parTrans" cxnId="{A4FC30DC-A3EA-4A8F-83BF-2B8B053CFA61}">
      <dgm:prSet/>
      <dgm:spPr/>
      <dgm:t>
        <a:bodyPr/>
        <a:lstStyle/>
        <a:p>
          <a:endParaRPr lang="it-IT"/>
        </a:p>
      </dgm:t>
    </dgm:pt>
    <dgm:pt modelId="{393A5DAD-58ED-4EDB-967E-BF427A6CFB1B}" type="sibTrans" cxnId="{A4FC30DC-A3EA-4A8F-83BF-2B8B053CFA61}">
      <dgm:prSet/>
      <dgm:spPr/>
      <dgm:t>
        <a:bodyPr/>
        <a:lstStyle/>
        <a:p>
          <a:endParaRPr lang="it-IT"/>
        </a:p>
      </dgm:t>
    </dgm:pt>
    <dgm:pt modelId="{94CCD117-4A9E-4873-88EF-0C4158726D06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</a:t>
          </a:r>
          <a:r>
            <a:rPr lang="it-IT" dirty="0" err="1">
              <a:latin typeface="Century Schoolbook"/>
            </a:rPr>
            <a:t>WeMos</a:t>
          </a:r>
          <a:r>
            <a:rPr lang="it-IT" dirty="0">
              <a:latin typeface="Century Schoolbook"/>
            </a:rPr>
            <a:t> D1 Mini</a:t>
          </a:r>
        </a:p>
      </dgm:t>
    </dgm:pt>
    <dgm:pt modelId="{89B92F79-912C-428F-9289-8DECED6525E3}" type="parTrans" cxnId="{51EA9629-E06D-42B3-B1F9-45BC1ACD294A}">
      <dgm:prSet/>
      <dgm:spPr/>
      <dgm:t>
        <a:bodyPr/>
        <a:lstStyle/>
        <a:p>
          <a:endParaRPr lang="it-IT"/>
        </a:p>
      </dgm:t>
    </dgm:pt>
    <dgm:pt modelId="{742E3AC7-DADF-435A-BA95-3CBC42465C74}" type="sibTrans" cxnId="{51EA9629-E06D-42B3-B1F9-45BC1ACD294A}">
      <dgm:prSet/>
      <dgm:spPr/>
      <dgm:t>
        <a:bodyPr/>
        <a:lstStyle/>
        <a:p>
          <a:endParaRPr lang="it-IT"/>
        </a:p>
      </dgm:t>
    </dgm:pt>
    <dgm:pt modelId="{07851B86-4FBA-4D35-9447-6DFA7DA55745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LIR2023 Li-Ion 3.6V 50mAh </a:t>
          </a:r>
          <a:r>
            <a:rPr lang="it-IT" dirty="0" err="1">
              <a:latin typeface="Century Schoolbook"/>
            </a:rPr>
            <a:t>Battery</a:t>
          </a:r>
          <a:endParaRPr lang="it-IT" dirty="0">
            <a:latin typeface="Century Schoolbook"/>
          </a:endParaRPr>
        </a:p>
      </dgm:t>
    </dgm:pt>
    <dgm:pt modelId="{18FA457E-02A7-4D69-97F9-D7D7DE00B108}" type="parTrans" cxnId="{44C9F2AF-CC91-433F-8D22-B8144C2632EC}">
      <dgm:prSet/>
      <dgm:spPr/>
      <dgm:t>
        <a:bodyPr/>
        <a:lstStyle/>
        <a:p>
          <a:endParaRPr lang="it-IT"/>
        </a:p>
      </dgm:t>
    </dgm:pt>
    <dgm:pt modelId="{B673FE70-2C1E-4A3D-97FA-B44D303B704A}" type="sibTrans" cxnId="{44C9F2AF-CC91-433F-8D22-B8144C2632EC}">
      <dgm:prSet/>
      <dgm:spPr/>
      <dgm:t>
        <a:bodyPr/>
        <a:lstStyle/>
        <a:p>
          <a:endParaRPr lang="it-IT"/>
        </a:p>
      </dgm:t>
    </dgm:pt>
    <dgm:pt modelId="{DE7D3F63-5F12-478B-B61A-5DFDC0CF6D46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L293D Quadruple Half-H Driver Chip</a:t>
          </a:r>
        </a:p>
      </dgm:t>
    </dgm:pt>
    <dgm:pt modelId="{602DF99E-33E0-4156-8221-81D677E0E46C}" type="parTrans" cxnId="{C22DD680-C639-48FB-B2DB-7AC8F5F08651}">
      <dgm:prSet/>
      <dgm:spPr/>
      <dgm:t>
        <a:bodyPr/>
        <a:lstStyle/>
        <a:p>
          <a:endParaRPr lang="it-IT"/>
        </a:p>
      </dgm:t>
    </dgm:pt>
    <dgm:pt modelId="{8C0826C3-7FB3-490E-885E-615B3A9D4E29}" type="sibTrans" cxnId="{C22DD680-C639-48FB-B2DB-7AC8F5F08651}">
      <dgm:prSet/>
      <dgm:spPr/>
      <dgm:t>
        <a:bodyPr/>
        <a:lstStyle/>
        <a:p>
          <a:endParaRPr lang="it-IT"/>
        </a:p>
      </dgm:t>
    </dgm:pt>
    <dgm:pt modelId="{C07C8E70-C8A4-4E84-B96B-1CF257632BF7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2 x </a:t>
          </a:r>
          <a:r>
            <a:rPr lang="it-IT" dirty="0" err="1">
              <a:latin typeface="Century Schoolbook"/>
            </a:rPr>
            <a:t>Geared</a:t>
          </a:r>
          <a:r>
            <a:rPr lang="it-IT" dirty="0">
              <a:latin typeface="Century Schoolbook"/>
            </a:rPr>
            <a:t> </a:t>
          </a:r>
          <a:r>
            <a:rPr lang="it-IT" dirty="0" err="1">
              <a:latin typeface="Century Schoolbook"/>
            </a:rPr>
            <a:t>Motors</a:t>
          </a:r>
          <a:r>
            <a:rPr lang="it-IT" dirty="0">
              <a:latin typeface="Century Schoolbook"/>
            </a:rPr>
            <a:t> 3-12V 60Rpm</a:t>
          </a:r>
        </a:p>
      </dgm:t>
    </dgm:pt>
    <dgm:pt modelId="{26F2F028-51EE-4244-AB0C-DE0A99746174}" type="parTrans" cxnId="{3EAD0000-489F-4A14-9DBB-A153358737A8}">
      <dgm:prSet/>
      <dgm:spPr/>
      <dgm:t>
        <a:bodyPr/>
        <a:lstStyle/>
        <a:p>
          <a:endParaRPr lang="it-IT"/>
        </a:p>
      </dgm:t>
    </dgm:pt>
    <dgm:pt modelId="{2A9917D9-37D7-4E87-8390-594704B01F22}" type="sibTrans" cxnId="{3EAD0000-489F-4A14-9DBB-A153358737A8}">
      <dgm:prSet/>
      <dgm:spPr/>
      <dgm:t>
        <a:bodyPr/>
        <a:lstStyle/>
        <a:p>
          <a:endParaRPr lang="it-IT"/>
        </a:p>
      </dgm:t>
    </dgm:pt>
    <dgm:pt modelId="{EB505B6A-26E7-4287-A9C6-0073E806FE49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</a:t>
          </a:r>
          <a:r>
            <a:rPr lang="it-IT" dirty="0" err="1">
              <a:latin typeface="Century Schoolbook"/>
            </a:rPr>
            <a:t>Toggle</a:t>
          </a:r>
          <a:r>
            <a:rPr lang="it-IT" dirty="0">
              <a:latin typeface="Century Schoolbook"/>
            </a:rPr>
            <a:t> Switch</a:t>
          </a:r>
        </a:p>
      </dgm:t>
    </dgm:pt>
    <dgm:pt modelId="{58382FE1-33D9-44E3-A77E-748FDA950FD1}" type="parTrans" cxnId="{BE7F5028-568A-40D5-B5B1-15CFE5B1519E}">
      <dgm:prSet/>
      <dgm:spPr/>
      <dgm:t>
        <a:bodyPr/>
        <a:lstStyle/>
        <a:p>
          <a:endParaRPr lang="it-IT"/>
        </a:p>
      </dgm:t>
    </dgm:pt>
    <dgm:pt modelId="{CDF7E9A5-7CDB-4970-9801-ECAC3C7B869A}" type="sibTrans" cxnId="{BE7F5028-568A-40D5-B5B1-15CFE5B1519E}">
      <dgm:prSet/>
      <dgm:spPr/>
      <dgm:t>
        <a:bodyPr/>
        <a:lstStyle/>
        <a:p>
          <a:endParaRPr lang="it-IT"/>
        </a:p>
      </dgm:t>
    </dgm:pt>
    <dgm:pt modelId="{6208F2F1-8592-4F5F-83D5-FE6EB36B41EA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MPU6050 Six-</a:t>
          </a:r>
          <a:r>
            <a:rPr lang="it-IT" dirty="0" err="1">
              <a:latin typeface="Century Schoolbook"/>
            </a:rPr>
            <a:t>Axis</a:t>
          </a:r>
          <a:r>
            <a:rPr lang="it-IT" dirty="0">
              <a:latin typeface="Century Schoolbook"/>
            </a:rPr>
            <a:t> </a:t>
          </a:r>
          <a:r>
            <a:rPr lang="it-IT" dirty="0" err="1">
              <a:latin typeface="Century Schoolbook"/>
            </a:rPr>
            <a:t>Accelerometer</a:t>
          </a:r>
          <a:r>
            <a:rPr lang="it-IT" dirty="0">
              <a:latin typeface="Century Schoolbook"/>
            </a:rPr>
            <a:t> + </a:t>
          </a:r>
          <a:r>
            <a:rPr lang="it-IT" dirty="0" err="1">
              <a:latin typeface="Century Schoolbook"/>
            </a:rPr>
            <a:t>Gyroscope</a:t>
          </a:r>
          <a:r>
            <a:rPr lang="it-IT" dirty="0">
              <a:latin typeface="Century Schoolbook"/>
            </a:rPr>
            <a:t> Sensor</a:t>
          </a:r>
        </a:p>
      </dgm:t>
    </dgm:pt>
    <dgm:pt modelId="{FE24B09D-55C3-4237-8D5A-3868CAB77162}" type="parTrans" cxnId="{F7B541F6-078B-4CAE-8A73-6DD8C654EDF5}">
      <dgm:prSet/>
      <dgm:spPr/>
      <dgm:t>
        <a:bodyPr/>
        <a:lstStyle/>
        <a:p>
          <a:endParaRPr lang="it-IT"/>
        </a:p>
      </dgm:t>
    </dgm:pt>
    <dgm:pt modelId="{478FFF8E-B6A8-4F5A-85CF-19F9B1CB5840}" type="sibTrans" cxnId="{F7B541F6-078B-4CAE-8A73-6DD8C654EDF5}">
      <dgm:prSet/>
      <dgm:spPr/>
      <dgm:t>
        <a:bodyPr/>
        <a:lstStyle/>
        <a:p>
          <a:endParaRPr lang="it-IT"/>
        </a:p>
      </dgm:t>
    </dgm:pt>
    <dgm:pt modelId="{D4289D67-8681-4D01-B25A-7E345C3D62E6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TP4056 Li-Ion </a:t>
          </a:r>
          <a:r>
            <a:rPr lang="it-IT" dirty="0" err="1">
              <a:latin typeface="Century Schoolbook"/>
            </a:rPr>
            <a:t>Battery</a:t>
          </a:r>
          <a:r>
            <a:rPr lang="it-IT" dirty="0">
              <a:latin typeface="Century Schoolbook"/>
            </a:rPr>
            <a:t> </a:t>
          </a:r>
          <a:r>
            <a:rPr lang="it-IT" dirty="0" err="1">
              <a:latin typeface="Century Schoolbook"/>
            </a:rPr>
            <a:t>Charger</a:t>
          </a:r>
          <a:endParaRPr lang="it-IT" dirty="0">
            <a:latin typeface="Century Schoolbook"/>
          </a:endParaRPr>
        </a:p>
      </dgm:t>
    </dgm:pt>
    <dgm:pt modelId="{083E44FB-1E56-45F5-B20D-59784EA1DA99}" type="parTrans" cxnId="{68B94275-E263-40F1-8622-5F6F5834C3E3}">
      <dgm:prSet/>
      <dgm:spPr/>
      <dgm:t>
        <a:bodyPr/>
        <a:lstStyle/>
        <a:p>
          <a:endParaRPr lang="it-IT"/>
        </a:p>
      </dgm:t>
    </dgm:pt>
    <dgm:pt modelId="{0434FB62-BADE-4BFD-AFC7-7CF178FF75A8}" type="sibTrans" cxnId="{68B94275-E263-40F1-8622-5F6F5834C3E3}">
      <dgm:prSet/>
      <dgm:spPr/>
      <dgm:t>
        <a:bodyPr/>
        <a:lstStyle/>
        <a:p>
          <a:endParaRPr lang="it-IT"/>
        </a:p>
      </dgm:t>
    </dgm:pt>
    <dgm:pt modelId="{1B4C3691-E62E-4FEF-A9CD-D88B11FF26CF}">
      <dgm:prSet phldrT="[Testo]"/>
      <dgm:spPr/>
      <dgm:t>
        <a:bodyPr/>
        <a:lstStyle/>
        <a:p>
          <a:r>
            <a:rPr lang="it-IT" dirty="0">
              <a:latin typeface="Century Schoolbook"/>
            </a:rPr>
            <a:t>1 x </a:t>
          </a:r>
          <a:r>
            <a:rPr lang="it-IT" dirty="0" err="1">
              <a:latin typeface="Century Schoolbook"/>
            </a:rPr>
            <a:t>Toggle</a:t>
          </a:r>
          <a:r>
            <a:rPr lang="it-IT" dirty="0">
              <a:latin typeface="Century Schoolbook"/>
            </a:rPr>
            <a:t> Switch</a:t>
          </a:r>
        </a:p>
      </dgm:t>
    </dgm:pt>
    <dgm:pt modelId="{FE8D51CC-B0C2-4C98-A905-0C53C0013FB6}" type="parTrans" cxnId="{B8E27F4B-23A9-4DA4-8F3F-976524375F7E}">
      <dgm:prSet/>
      <dgm:spPr/>
      <dgm:t>
        <a:bodyPr/>
        <a:lstStyle/>
        <a:p>
          <a:endParaRPr lang="it-IT"/>
        </a:p>
      </dgm:t>
    </dgm:pt>
    <dgm:pt modelId="{719EAE96-D145-4127-A73E-CE2B7F6E18BC}" type="sibTrans" cxnId="{B8E27F4B-23A9-4DA4-8F3F-976524375F7E}">
      <dgm:prSet/>
      <dgm:spPr/>
      <dgm:t>
        <a:bodyPr/>
        <a:lstStyle/>
        <a:p>
          <a:endParaRPr lang="it-IT"/>
        </a:p>
      </dgm:t>
    </dgm:pt>
    <dgm:pt modelId="{7304186F-5DCE-4829-8661-64A811A2F9A3}">
      <dgm:prSet phldr="0"/>
      <dgm:spPr/>
      <dgm:t>
        <a:bodyPr/>
        <a:lstStyle/>
        <a:p>
          <a:endParaRPr lang="it-IT" b="0" dirty="0">
            <a:latin typeface="Century Schoolbook"/>
          </a:endParaRPr>
        </a:p>
      </dgm:t>
    </dgm:pt>
    <dgm:pt modelId="{9B3E5054-6B86-431C-8E10-5C038FEC8E99}" type="parTrans" cxnId="{24334897-F1F1-469D-A2F3-D7F0B18B72CA}">
      <dgm:prSet/>
      <dgm:spPr/>
    </dgm:pt>
    <dgm:pt modelId="{06CA084F-50C9-41FD-8B32-EF9E6E1A2415}" type="sibTrans" cxnId="{24334897-F1F1-469D-A2F3-D7F0B18B72CA}">
      <dgm:prSet/>
      <dgm:spPr/>
    </dgm:pt>
    <dgm:pt modelId="{0FC85911-0534-4BAA-9213-7B1BEF47D8E5}" type="pres">
      <dgm:prSet presAssocID="{EAA6E1AB-EA57-48BB-8E16-6AB17B2F18E2}" presName="linear" presStyleCnt="0">
        <dgm:presLayoutVars>
          <dgm:animLvl val="lvl"/>
          <dgm:resizeHandles val="exact"/>
        </dgm:presLayoutVars>
      </dgm:prSet>
      <dgm:spPr/>
    </dgm:pt>
    <dgm:pt modelId="{E7EA8A9B-20C6-4915-BE10-BF0473E7E901}" type="pres">
      <dgm:prSet presAssocID="{22519EE9-09BB-4E19-8324-716D0609025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AEF786-68DC-4DC4-801D-2CCC0315B2FF}" type="pres">
      <dgm:prSet presAssocID="{22519EE9-09BB-4E19-8324-716D06090255}" presName="childText" presStyleLbl="revTx" presStyleIdx="0" presStyleCnt="2">
        <dgm:presLayoutVars>
          <dgm:bulletEnabled val="1"/>
        </dgm:presLayoutVars>
      </dgm:prSet>
      <dgm:spPr/>
    </dgm:pt>
    <dgm:pt modelId="{02E9F864-BDAF-4B39-BD80-D12690D10FF4}" type="pres">
      <dgm:prSet presAssocID="{71731440-11F0-4F3A-8877-A42F0AE692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62318E-FBDC-4191-9B0E-EA9DC633031A}" type="pres">
      <dgm:prSet presAssocID="{71731440-11F0-4F3A-8877-A42F0AE6929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EAD0000-489F-4A14-9DBB-A153358737A8}" srcId="{22519EE9-09BB-4E19-8324-716D06090255}" destId="{C07C8E70-C8A4-4E84-B96B-1CF257632BF7}" srcOrd="3" destOrd="0" parTransId="{26F2F028-51EE-4244-AB0C-DE0A99746174}" sibTransId="{2A9917D9-37D7-4E87-8390-594704B01F22}"/>
    <dgm:cxn modelId="{B6F0B70E-FC10-4557-ACC2-75BF15BC3997}" type="presOf" srcId="{EAA6E1AB-EA57-48BB-8E16-6AB17B2F18E2}" destId="{0FC85911-0534-4BAA-9213-7B1BEF47D8E5}" srcOrd="0" destOrd="0" presId="urn:microsoft.com/office/officeart/2005/8/layout/vList2"/>
    <dgm:cxn modelId="{0FF31F1B-2AA1-4BF0-8138-C95279F6D1AB}" type="presOf" srcId="{94CCD117-4A9E-4873-88EF-0C4158726D06}" destId="{9C62318E-FBDC-4191-9B0E-EA9DC633031A}" srcOrd="0" destOrd="0" presId="urn:microsoft.com/office/officeart/2005/8/layout/vList2"/>
    <dgm:cxn modelId="{6DA3D120-5034-4C71-8530-C3B1B27449D3}" type="presOf" srcId="{EB505B6A-26E7-4287-A9C6-0073E806FE49}" destId="{1CAEF786-68DC-4DC4-801D-2CCC0315B2FF}" srcOrd="0" destOrd="4" presId="urn:microsoft.com/office/officeart/2005/8/layout/vList2"/>
    <dgm:cxn modelId="{BE7F5028-568A-40D5-B5B1-15CFE5B1519E}" srcId="{22519EE9-09BB-4E19-8324-716D06090255}" destId="{EB505B6A-26E7-4287-A9C6-0073E806FE49}" srcOrd="4" destOrd="0" parTransId="{58382FE1-33D9-44E3-A77E-748FDA950FD1}" sibTransId="{CDF7E9A5-7CDB-4970-9801-ECAC3C7B869A}"/>
    <dgm:cxn modelId="{51EA9629-E06D-42B3-B1F9-45BC1ACD294A}" srcId="{71731440-11F0-4F3A-8877-A42F0AE69293}" destId="{94CCD117-4A9E-4873-88EF-0C4158726D06}" srcOrd="0" destOrd="0" parTransId="{89B92F79-912C-428F-9289-8DECED6525E3}" sibTransId="{742E3AC7-DADF-435A-BA95-3CBC42465C74}"/>
    <dgm:cxn modelId="{F87B3540-B614-4AC1-8E54-23E8E77E7FE7}" type="presOf" srcId="{07851B86-4FBA-4D35-9447-6DFA7DA55745}" destId="{9C62318E-FBDC-4191-9B0E-EA9DC633031A}" srcOrd="0" destOrd="1" presId="urn:microsoft.com/office/officeart/2005/8/layout/vList2"/>
    <dgm:cxn modelId="{E3CD265C-DA0F-4CB9-B04F-4DCADB1C61F3}" type="presOf" srcId="{09677864-39CF-42B4-A4DE-09393284FD01}" destId="{1CAEF786-68DC-4DC4-801D-2CCC0315B2FF}" srcOrd="0" destOrd="1" presId="urn:microsoft.com/office/officeart/2005/8/layout/vList2"/>
    <dgm:cxn modelId="{7547B444-C98E-4077-ADA6-2B61E5511890}" type="presOf" srcId="{22519EE9-09BB-4E19-8324-716D06090255}" destId="{E7EA8A9B-20C6-4915-BE10-BF0473E7E901}" srcOrd="0" destOrd="0" presId="urn:microsoft.com/office/officeart/2005/8/layout/vList2"/>
    <dgm:cxn modelId="{4E00694A-66A9-4F5E-A3DC-64DE2CBDF6D1}" type="presOf" srcId="{DE7D3F63-5F12-478B-B61A-5DFDC0CF6D46}" destId="{1CAEF786-68DC-4DC4-801D-2CCC0315B2FF}" srcOrd="0" destOrd="2" presId="urn:microsoft.com/office/officeart/2005/8/layout/vList2"/>
    <dgm:cxn modelId="{B8E27F4B-23A9-4DA4-8F3F-976524375F7E}" srcId="{71731440-11F0-4F3A-8877-A42F0AE69293}" destId="{1B4C3691-E62E-4FEF-A9CD-D88B11FF26CF}" srcOrd="4" destOrd="0" parTransId="{FE8D51CC-B0C2-4C98-A905-0C53C0013FB6}" sibTransId="{719EAE96-D145-4127-A73E-CE2B7F6E18BC}"/>
    <dgm:cxn modelId="{EC45C04F-3E59-43DD-910D-FF67401EDD81}" type="presOf" srcId="{D4289D67-8681-4D01-B25A-7E345C3D62E6}" destId="{9C62318E-FBDC-4191-9B0E-EA9DC633031A}" srcOrd="0" destOrd="3" presId="urn:microsoft.com/office/officeart/2005/8/layout/vList2"/>
    <dgm:cxn modelId="{5DA9EC52-D1D3-447F-A024-BDBAE3A8AB49}" srcId="{22519EE9-09BB-4E19-8324-716D06090255}" destId="{09677864-39CF-42B4-A4DE-09393284FD01}" srcOrd="1" destOrd="0" parTransId="{82B91673-91F0-4484-9DCF-6C872A5F4EFD}" sibTransId="{08EE8425-DA78-4223-8AE2-70A70D15672C}"/>
    <dgm:cxn modelId="{68B94275-E263-40F1-8622-5F6F5834C3E3}" srcId="{71731440-11F0-4F3A-8877-A42F0AE69293}" destId="{D4289D67-8681-4D01-B25A-7E345C3D62E6}" srcOrd="3" destOrd="0" parTransId="{083E44FB-1E56-45F5-B20D-59784EA1DA99}" sibTransId="{0434FB62-BADE-4BFD-AFC7-7CF178FF75A8}"/>
    <dgm:cxn modelId="{71D04156-CE3E-4A1B-B88C-27132A34DCC3}" type="presOf" srcId="{71731440-11F0-4F3A-8877-A42F0AE69293}" destId="{02E9F864-BDAF-4B39-BD80-D12690D10FF4}" srcOrd="0" destOrd="0" presId="urn:microsoft.com/office/officeart/2005/8/layout/vList2"/>
    <dgm:cxn modelId="{C22DD680-C639-48FB-B2DB-7AC8F5F08651}" srcId="{22519EE9-09BB-4E19-8324-716D06090255}" destId="{DE7D3F63-5F12-478B-B61A-5DFDC0CF6D46}" srcOrd="2" destOrd="0" parTransId="{602DF99E-33E0-4156-8221-81D677E0E46C}" sibTransId="{8C0826C3-7FB3-490E-885E-615B3A9D4E29}"/>
    <dgm:cxn modelId="{BC9A968F-A4C0-424F-9BF7-B4CDB49F7BCF}" type="presOf" srcId="{7304186F-5DCE-4829-8661-64A811A2F9A3}" destId="{1CAEF786-68DC-4DC4-801D-2CCC0315B2FF}" srcOrd="0" destOrd="5" presId="urn:microsoft.com/office/officeart/2005/8/layout/vList2"/>
    <dgm:cxn modelId="{24334897-F1F1-469D-A2F3-D7F0B18B72CA}" srcId="{22519EE9-09BB-4E19-8324-716D06090255}" destId="{7304186F-5DCE-4829-8661-64A811A2F9A3}" srcOrd="5" destOrd="0" parTransId="{9B3E5054-6B86-431C-8E10-5C038FEC8E99}" sibTransId="{06CA084F-50C9-41FD-8B32-EF9E6E1A2415}"/>
    <dgm:cxn modelId="{8091AA9A-CA6D-4A7F-B0D9-8DCA56D1780C}" srcId="{22519EE9-09BB-4E19-8324-716D06090255}" destId="{3EA8D13D-C36B-4304-B21F-7DE718359EBF}" srcOrd="0" destOrd="0" parTransId="{3C33E060-B69E-4677-A00C-1888A2BD41FA}" sibTransId="{7B797076-0EC1-42AB-A9AF-2D7E7E22F8EB}"/>
    <dgm:cxn modelId="{6275DCA8-5C02-4B1A-BDD2-B94897F812D2}" type="presOf" srcId="{1B4C3691-E62E-4FEF-A9CD-D88B11FF26CF}" destId="{9C62318E-FBDC-4191-9B0E-EA9DC633031A}" srcOrd="0" destOrd="4" presId="urn:microsoft.com/office/officeart/2005/8/layout/vList2"/>
    <dgm:cxn modelId="{44C9F2AF-CC91-433F-8D22-B8144C2632EC}" srcId="{71731440-11F0-4F3A-8877-A42F0AE69293}" destId="{07851B86-4FBA-4D35-9447-6DFA7DA55745}" srcOrd="1" destOrd="0" parTransId="{18FA457E-02A7-4D69-97F9-D7D7DE00B108}" sibTransId="{B673FE70-2C1E-4A3D-97FA-B44D303B704A}"/>
    <dgm:cxn modelId="{C1899EBB-0101-46CD-9EF1-45C5CA9B1005}" type="presOf" srcId="{C07C8E70-C8A4-4E84-B96B-1CF257632BF7}" destId="{1CAEF786-68DC-4DC4-801D-2CCC0315B2FF}" srcOrd="0" destOrd="3" presId="urn:microsoft.com/office/officeart/2005/8/layout/vList2"/>
    <dgm:cxn modelId="{DF0DF9D7-AC27-45BB-B11E-28069EB6804B}" type="presOf" srcId="{6208F2F1-8592-4F5F-83D5-FE6EB36B41EA}" destId="{9C62318E-FBDC-4191-9B0E-EA9DC633031A}" srcOrd="0" destOrd="2" presId="urn:microsoft.com/office/officeart/2005/8/layout/vList2"/>
    <dgm:cxn modelId="{432742D9-E2E9-4B24-BDA7-C74893D2821A}" type="presOf" srcId="{3EA8D13D-C36B-4304-B21F-7DE718359EBF}" destId="{1CAEF786-68DC-4DC4-801D-2CCC0315B2FF}" srcOrd="0" destOrd="0" presId="urn:microsoft.com/office/officeart/2005/8/layout/vList2"/>
    <dgm:cxn modelId="{A4FC30DC-A3EA-4A8F-83BF-2B8B053CFA61}" srcId="{EAA6E1AB-EA57-48BB-8E16-6AB17B2F18E2}" destId="{71731440-11F0-4F3A-8877-A42F0AE69293}" srcOrd="1" destOrd="0" parTransId="{1C7C2260-C8B1-453D-A764-70DDB8845D62}" sibTransId="{393A5DAD-58ED-4EDB-967E-BF427A6CFB1B}"/>
    <dgm:cxn modelId="{317AABF5-9ECF-4245-A37D-9941EA1A9DFA}" srcId="{EAA6E1AB-EA57-48BB-8E16-6AB17B2F18E2}" destId="{22519EE9-09BB-4E19-8324-716D06090255}" srcOrd="0" destOrd="0" parTransId="{D3B53FBA-6099-474C-9E70-AE6C8D7E0184}" sibTransId="{B8BB43A3-C0C0-4473-89A4-283E5448E3C6}"/>
    <dgm:cxn modelId="{F7B541F6-078B-4CAE-8A73-6DD8C654EDF5}" srcId="{71731440-11F0-4F3A-8877-A42F0AE69293}" destId="{6208F2F1-8592-4F5F-83D5-FE6EB36B41EA}" srcOrd="2" destOrd="0" parTransId="{FE24B09D-55C3-4237-8D5A-3868CAB77162}" sibTransId="{478FFF8E-B6A8-4F5A-85CF-19F9B1CB5840}"/>
    <dgm:cxn modelId="{F2BE8F6A-7368-4A1D-A912-A083719EF324}" type="presParOf" srcId="{0FC85911-0534-4BAA-9213-7B1BEF47D8E5}" destId="{E7EA8A9B-20C6-4915-BE10-BF0473E7E901}" srcOrd="0" destOrd="0" presId="urn:microsoft.com/office/officeart/2005/8/layout/vList2"/>
    <dgm:cxn modelId="{E3A6D99F-87D4-4B41-A28E-7EA0EB219401}" type="presParOf" srcId="{0FC85911-0534-4BAA-9213-7B1BEF47D8E5}" destId="{1CAEF786-68DC-4DC4-801D-2CCC0315B2FF}" srcOrd="1" destOrd="0" presId="urn:microsoft.com/office/officeart/2005/8/layout/vList2"/>
    <dgm:cxn modelId="{78DA4614-9C6A-46FD-887D-42AE2034BCEB}" type="presParOf" srcId="{0FC85911-0534-4BAA-9213-7B1BEF47D8E5}" destId="{02E9F864-BDAF-4B39-BD80-D12690D10FF4}" srcOrd="2" destOrd="0" presId="urn:microsoft.com/office/officeart/2005/8/layout/vList2"/>
    <dgm:cxn modelId="{974E73C9-45C3-4590-B33F-611788546A2C}" type="presParOf" srcId="{0FC85911-0534-4BAA-9213-7B1BEF47D8E5}" destId="{9C62318E-FBDC-4191-9B0E-EA9DC633031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752187-F51F-45F5-98D9-03A4EF55C2F3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028AE2-2746-4DCF-B3C4-553DB5791C13}">
      <dgm:prSet phldrT="[Testo]" phldr="0"/>
      <dgm:spPr/>
      <dgm:t>
        <a:bodyPr/>
        <a:lstStyle/>
        <a:p>
          <a:pPr rtl="0"/>
          <a:r>
            <a:rPr lang="it-IT" b="1" dirty="0" err="1">
              <a:latin typeface="Century Schoolbook"/>
            </a:rPr>
            <a:t>Fully</a:t>
          </a:r>
          <a:r>
            <a:rPr lang="it-IT" b="1" i="0" u="none" strike="noStrike" cap="none" baseline="0" noProof="0" dirty="0">
              <a:latin typeface="Century Schoolbook"/>
            </a:rPr>
            <a:t> </a:t>
          </a:r>
          <a:r>
            <a:rPr lang="it-IT" b="1" i="0" u="none" strike="noStrike" cap="none" baseline="0" noProof="0" dirty="0" err="1">
              <a:latin typeface="Century Schoolbook"/>
            </a:rPr>
            <a:t>autonomous</a:t>
          </a:r>
        </a:p>
      </dgm:t>
    </dgm:pt>
    <dgm:pt modelId="{B8B0A7F5-D547-4E49-949F-BC982D706955}" type="parTrans" cxnId="{5C620DAD-3D6C-4386-8965-265ACC6B7469}">
      <dgm:prSet/>
      <dgm:spPr/>
      <dgm:t>
        <a:bodyPr/>
        <a:lstStyle/>
        <a:p>
          <a:endParaRPr lang="it-IT"/>
        </a:p>
      </dgm:t>
    </dgm:pt>
    <dgm:pt modelId="{07E75829-45A2-4FF6-8DDF-D625A4DBB792}" type="sibTrans" cxnId="{5C620DAD-3D6C-4386-8965-265ACC6B7469}">
      <dgm:prSet/>
      <dgm:spPr/>
      <dgm:t>
        <a:bodyPr/>
        <a:lstStyle/>
        <a:p>
          <a:endParaRPr lang="it-IT"/>
        </a:p>
      </dgm:t>
    </dgm:pt>
    <dgm:pt modelId="{219696CB-F28E-4151-B388-F36766EC5D6B}">
      <dgm:prSet phldrT="[Testo]" phldr="0"/>
      <dgm:spPr/>
      <dgm:t>
        <a:bodyPr/>
        <a:lstStyle/>
        <a:p>
          <a:pPr rtl="0"/>
          <a:r>
            <a:rPr lang="it-IT" dirty="0">
              <a:latin typeface="Bookman Old Style"/>
            </a:rPr>
            <a:t>Wi-Fi </a:t>
          </a:r>
          <a:r>
            <a:rPr lang="it-IT" b="0" dirty="0">
              <a:latin typeface="Bookman Old Style"/>
            </a:rPr>
            <a:t>connected</a:t>
          </a:r>
          <a:endParaRPr lang="it-IT" b="1" dirty="0">
            <a:latin typeface="Felix Titling"/>
          </a:endParaRPr>
        </a:p>
      </dgm:t>
    </dgm:pt>
    <dgm:pt modelId="{AFACF543-19F9-4121-A413-F23FFB184E55}" type="parTrans" cxnId="{65920874-0355-4254-B978-0E57089E6187}">
      <dgm:prSet/>
      <dgm:spPr/>
      <dgm:t>
        <a:bodyPr/>
        <a:lstStyle/>
        <a:p>
          <a:endParaRPr lang="it-IT"/>
        </a:p>
      </dgm:t>
    </dgm:pt>
    <dgm:pt modelId="{BEBD7F3A-60E1-4CE5-9F5C-118AC2D5151D}" type="sibTrans" cxnId="{65920874-0355-4254-B978-0E57089E6187}">
      <dgm:prSet/>
      <dgm:spPr/>
      <dgm:t>
        <a:bodyPr/>
        <a:lstStyle/>
        <a:p>
          <a:endParaRPr lang="it-IT"/>
        </a:p>
      </dgm:t>
    </dgm:pt>
    <dgm:pt modelId="{0EDD3A51-B2CC-4BA6-B69F-9100D8054BFB}">
      <dgm:prSet phldrT="[Testo]"/>
      <dgm:spPr/>
      <dgm:t>
        <a:bodyPr/>
        <a:lstStyle/>
        <a:p>
          <a:r>
            <a:rPr lang="it-IT" dirty="0">
              <a:latin typeface="Bookman Old Style"/>
            </a:rPr>
            <a:t>Re-chargable</a:t>
          </a:r>
          <a:endParaRPr lang="it-IT" dirty="0"/>
        </a:p>
      </dgm:t>
    </dgm:pt>
    <dgm:pt modelId="{5A620C90-81CF-477E-A6BE-BFB2DB9F307D}" type="parTrans" cxnId="{5FD0CE76-E846-4070-AA42-45DDABC26296}">
      <dgm:prSet/>
      <dgm:spPr/>
      <dgm:t>
        <a:bodyPr/>
        <a:lstStyle/>
        <a:p>
          <a:endParaRPr lang="it-IT"/>
        </a:p>
      </dgm:t>
    </dgm:pt>
    <dgm:pt modelId="{418069D3-0545-4C00-810C-755C16EFE395}" type="sibTrans" cxnId="{5FD0CE76-E846-4070-AA42-45DDABC26296}">
      <dgm:prSet/>
      <dgm:spPr/>
      <dgm:t>
        <a:bodyPr/>
        <a:lstStyle/>
        <a:p>
          <a:endParaRPr lang="it-IT"/>
        </a:p>
      </dgm:t>
    </dgm:pt>
    <dgm:pt modelId="{90792054-41A5-4553-AE13-4FC57F08C3A2}">
      <dgm:prSet phldr="0"/>
      <dgm:spPr/>
      <dgm:t>
        <a:bodyPr/>
        <a:lstStyle/>
        <a:p>
          <a:pPr rtl="0"/>
          <a:r>
            <a:rPr lang="it-IT" b="0" dirty="0">
              <a:latin typeface="Bookman Old Style"/>
            </a:rPr>
            <a:t>Battery powered</a:t>
          </a:r>
          <a:endParaRPr lang="it-IT" b="0" dirty="0"/>
        </a:p>
      </dgm:t>
    </dgm:pt>
    <dgm:pt modelId="{A63F80FF-61A8-40F9-9171-AB6A84F8CD74}" type="parTrans" cxnId="{C1A53A9A-A558-4E55-B8F8-F03BE294EB68}">
      <dgm:prSet/>
      <dgm:spPr/>
    </dgm:pt>
    <dgm:pt modelId="{F8FA14C6-2253-4D6A-BE9F-E61550417000}" type="sibTrans" cxnId="{C1A53A9A-A558-4E55-B8F8-F03BE294EB68}">
      <dgm:prSet/>
      <dgm:spPr/>
    </dgm:pt>
    <dgm:pt modelId="{63B956FD-AD07-452F-B5C8-702F8A8B896A}" type="pres">
      <dgm:prSet presAssocID="{F0752187-F51F-45F5-98D9-03A4EF55C2F3}" presName="Name0" presStyleCnt="0">
        <dgm:presLayoutVars>
          <dgm:dir/>
          <dgm:animLvl val="lvl"/>
          <dgm:resizeHandles val="exact"/>
        </dgm:presLayoutVars>
      </dgm:prSet>
      <dgm:spPr/>
    </dgm:pt>
    <dgm:pt modelId="{AB1A32D7-1443-4FB5-8ADC-A53BAD3FF650}" type="pres">
      <dgm:prSet presAssocID="{4E028AE2-2746-4DCF-B3C4-553DB5791C13}" presName="composite" presStyleCnt="0"/>
      <dgm:spPr/>
    </dgm:pt>
    <dgm:pt modelId="{5B6A7E13-AFFE-4DA6-BB6F-A2926490E6AB}" type="pres">
      <dgm:prSet presAssocID="{4E028AE2-2746-4DCF-B3C4-553DB5791C1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E76A23E-F215-4314-9127-03C46550D4B1}" type="pres">
      <dgm:prSet presAssocID="{4E028AE2-2746-4DCF-B3C4-553DB5791C13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48A6619-C3EF-43C7-A4CE-36266F3C5791}" type="presOf" srcId="{90792054-41A5-4553-AE13-4FC57F08C3A2}" destId="{4E76A23E-F215-4314-9127-03C46550D4B1}" srcOrd="0" destOrd="1" presId="urn:microsoft.com/office/officeart/2005/8/layout/hList1"/>
    <dgm:cxn modelId="{A3117828-2D97-451F-B578-6EDEC66DDE06}" type="presOf" srcId="{0EDD3A51-B2CC-4BA6-B69F-9100D8054BFB}" destId="{4E76A23E-F215-4314-9127-03C46550D4B1}" srcOrd="0" destOrd="2" presId="urn:microsoft.com/office/officeart/2005/8/layout/hList1"/>
    <dgm:cxn modelId="{65920874-0355-4254-B978-0E57089E6187}" srcId="{4E028AE2-2746-4DCF-B3C4-553DB5791C13}" destId="{219696CB-F28E-4151-B388-F36766EC5D6B}" srcOrd="0" destOrd="0" parTransId="{AFACF543-19F9-4121-A413-F23FFB184E55}" sibTransId="{BEBD7F3A-60E1-4CE5-9F5C-118AC2D5151D}"/>
    <dgm:cxn modelId="{5FD0CE76-E846-4070-AA42-45DDABC26296}" srcId="{4E028AE2-2746-4DCF-B3C4-553DB5791C13}" destId="{0EDD3A51-B2CC-4BA6-B69F-9100D8054BFB}" srcOrd="2" destOrd="0" parTransId="{5A620C90-81CF-477E-A6BE-BFB2DB9F307D}" sibTransId="{418069D3-0545-4C00-810C-755C16EFE395}"/>
    <dgm:cxn modelId="{5455DA99-0DB1-4B73-B969-D5E13320BEFD}" type="presOf" srcId="{219696CB-F28E-4151-B388-F36766EC5D6B}" destId="{4E76A23E-F215-4314-9127-03C46550D4B1}" srcOrd="0" destOrd="0" presId="urn:microsoft.com/office/officeart/2005/8/layout/hList1"/>
    <dgm:cxn modelId="{C1A53A9A-A558-4E55-B8F8-F03BE294EB68}" srcId="{4E028AE2-2746-4DCF-B3C4-553DB5791C13}" destId="{90792054-41A5-4553-AE13-4FC57F08C3A2}" srcOrd="1" destOrd="0" parTransId="{A63F80FF-61A8-40F9-9171-AB6A84F8CD74}" sibTransId="{F8FA14C6-2253-4D6A-BE9F-E61550417000}"/>
    <dgm:cxn modelId="{5C620DAD-3D6C-4386-8965-265ACC6B7469}" srcId="{F0752187-F51F-45F5-98D9-03A4EF55C2F3}" destId="{4E028AE2-2746-4DCF-B3C4-553DB5791C13}" srcOrd="0" destOrd="0" parTransId="{B8B0A7F5-D547-4E49-949F-BC982D706955}" sibTransId="{07E75829-45A2-4FF6-8DDF-D625A4DBB792}"/>
    <dgm:cxn modelId="{901E12D3-328F-4387-8C16-2AEBAE49CBA1}" type="presOf" srcId="{4E028AE2-2746-4DCF-B3C4-553DB5791C13}" destId="{5B6A7E13-AFFE-4DA6-BB6F-A2926490E6AB}" srcOrd="0" destOrd="0" presId="urn:microsoft.com/office/officeart/2005/8/layout/hList1"/>
    <dgm:cxn modelId="{212A0CFD-7EB3-48A8-AA11-1CC30BC227E4}" type="presOf" srcId="{F0752187-F51F-45F5-98D9-03A4EF55C2F3}" destId="{63B956FD-AD07-452F-B5C8-702F8A8B896A}" srcOrd="0" destOrd="0" presId="urn:microsoft.com/office/officeart/2005/8/layout/hList1"/>
    <dgm:cxn modelId="{9DBA217A-22D1-4553-A39A-112854F17A8B}" type="presParOf" srcId="{63B956FD-AD07-452F-B5C8-702F8A8B896A}" destId="{AB1A32D7-1443-4FB5-8ADC-A53BAD3FF650}" srcOrd="0" destOrd="0" presId="urn:microsoft.com/office/officeart/2005/8/layout/hList1"/>
    <dgm:cxn modelId="{40FC89B6-4470-4907-90D3-AA1E782CF9DE}" type="presParOf" srcId="{AB1A32D7-1443-4FB5-8ADC-A53BAD3FF650}" destId="{5B6A7E13-AFFE-4DA6-BB6F-A2926490E6AB}" srcOrd="0" destOrd="0" presId="urn:microsoft.com/office/officeart/2005/8/layout/hList1"/>
    <dgm:cxn modelId="{7229D10C-C813-4238-A8F6-845914B88425}" type="presParOf" srcId="{AB1A32D7-1443-4FB5-8ADC-A53BAD3FF650}" destId="{4E76A23E-F215-4314-9127-03C46550D4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2A93EA-907E-4FB4-871F-268A823FE4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C3C2740-F473-486E-A43F-F352AA6D61EE}">
      <dgm:prSet phldrT="[Testo]" phldr="0"/>
      <dgm:spPr/>
      <dgm:t>
        <a:bodyPr/>
        <a:lstStyle/>
        <a:p>
          <a:pPr rtl="0"/>
          <a:r>
            <a:rPr lang="it-IT" b="1" dirty="0">
              <a:solidFill>
                <a:schemeClr val="tx1">
                  <a:lumMod val="95000"/>
                  <a:lumOff val="5000"/>
                </a:schemeClr>
              </a:solidFill>
              <a:latin typeface="Felix Titling"/>
            </a:rPr>
            <a:t>First</a:t>
          </a:r>
          <a:r>
            <a:rPr lang="it-IT" b="1" i="0" u="none" strike="noStrike" cap="none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Felix Titling"/>
            </a:rPr>
            <a:t> idea: Collar</a:t>
          </a:r>
          <a:endParaRPr lang="it-IT" b="1" i="0" u="none" strike="noStrike" cap="none" baseline="0" noProof="0" dirty="0">
            <a:solidFill>
              <a:srgbClr val="010000"/>
            </a:solidFill>
            <a:latin typeface="Felix Titling"/>
          </a:endParaRPr>
        </a:p>
      </dgm:t>
    </dgm:pt>
    <dgm:pt modelId="{3EC250D2-4D38-4DCD-8694-DF79B23BE2DD}" type="parTrans" cxnId="{A7328F03-FF7F-42C1-AC3D-B54729F19C15}">
      <dgm:prSet/>
      <dgm:spPr/>
      <dgm:t>
        <a:bodyPr/>
        <a:lstStyle/>
        <a:p>
          <a:endParaRPr lang="it-IT"/>
        </a:p>
      </dgm:t>
    </dgm:pt>
    <dgm:pt modelId="{7ACCA68D-4F38-4976-9E20-790475DDC161}" type="sibTrans" cxnId="{A7328F03-FF7F-42C1-AC3D-B54729F19C15}">
      <dgm:prSet/>
      <dgm:spPr/>
      <dgm:t>
        <a:bodyPr/>
        <a:lstStyle/>
        <a:p>
          <a:endParaRPr lang="it-IT"/>
        </a:p>
      </dgm:t>
    </dgm:pt>
    <dgm:pt modelId="{D04F361C-0D00-4B60-8E25-D61A9715B8DF}">
      <dgm:prSet phldr="0"/>
      <dgm:spPr/>
      <dgm:t>
        <a:bodyPr/>
        <a:lstStyle/>
        <a:p>
          <a:pPr rtl="0"/>
          <a:r>
            <a:rPr lang="it-IT" dirty="0">
              <a:solidFill>
                <a:schemeClr val="bg1"/>
              </a:solidFill>
              <a:latin typeface="Bookman Old Style"/>
            </a:rPr>
            <a:t>Doesn't</a:t>
          </a:r>
          <a:r>
            <a:rPr lang="it-IT" dirty="0">
              <a:solidFill>
                <a:schemeClr val="bg1"/>
              </a:solidFill>
            </a:rPr>
            <a:t> provide wide enough angles to work with</a:t>
          </a:r>
        </a:p>
      </dgm:t>
    </dgm:pt>
    <dgm:pt modelId="{1A6D95DF-BDF3-4752-9F09-822BBF3C9562}" type="parTrans" cxnId="{6E35D596-5FC7-44B0-B48F-9A88EE341E9B}">
      <dgm:prSet/>
      <dgm:spPr/>
    </dgm:pt>
    <dgm:pt modelId="{5FC3F9AF-176F-4694-933B-E4632BB2A883}" type="sibTrans" cxnId="{6E35D596-5FC7-44B0-B48F-9A88EE341E9B}">
      <dgm:prSet/>
      <dgm:spPr/>
    </dgm:pt>
    <dgm:pt modelId="{92D9EB4D-EEA3-4C80-8E4F-4917B4191198}">
      <dgm:prSet phldr="0"/>
      <dgm:spPr/>
      <dgm:t>
        <a:bodyPr/>
        <a:lstStyle/>
        <a:p>
          <a:pPr rtl="0"/>
          <a:r>
            <a:rPr lang="it-IT" b="1" dirty="0" err="1">
              <a:solidFill>
                <a:schemeClr val="tx1"/>
              </a:solidFill>
              <a:latin typeface="Felix Titling"/>
            </a:rPr>
            <a:t>Final</a:t>
          </a:r>
          <a:r>
            <a:rPr lang="it-IT" b="1" dirty="0">
              <a:solidFill>
                <a:schemeClr val="tx1"/>
              </a:solidFill>
              <a:latin typeface="Felix Titling"/>
            </a:rPr>
            <a:t> idea: </a:t>
          </a:r>
          <a:r>
            <a:rPr lang="it-IT" b="1" dirty="0" err="1">
              <a:solidFill>
                <a:schemeClr val="tx1"/>
              </a:solidFill>
              <a:latin typeface="Felix Titling"/>
            </a:rPr>
            <a:t>Hat</a:t>
          </a:r>
          <a:endParaRPr lang="it-IT" b="1" dirty="0">
            <a:solidFill>
              <a:schemeClr val="tx1"/>
            </a:solidFill>
            <a:latin typeface="Felix Titling"/>
          </a:endParaRPr>
        </a:p>
      </dgm:t>
    </dgm:pt>
    <dgm:pt modelId="{9E2628C6-3DE6-4C3B-9DBC-846D44650C9F}" type="parTrans" cxnId="{A71CDA4E-FB5F-4A91-816D-596D82543EC5}">
      <dgm:prSet/>
      <dgm:spPr/>
    </dgm:pt>
    <dgm:pt modelId="{7734C57D-E0F9-4C3D-8D28-FC2B558BABDB}" type="sibTrans" cxnId="{A71CDA4E-FB5F-4A91-816D-596D82543EC5}">
      <dgm:prSet/>
      <dgm:spPr/>
      <dgm:t>
        <a:bodyPr/>
        <a:lstStyle/>
        <a:p>
          <a:endParaRPr lang="it-IT"/>
        </a:p>
      </dgm:t>
    </dgm:pt>
    <dgm:pt modelId="{58B588F5-4ACA-45B7-89A9-56614035FD82}">
      <dgm:prSet phldr="0"/>
      <dgm:spPr/>
      <dgm:t>
        <a:bodyPr/>
        <a:lstStyle/>
        <a:p>
          <a:pPr rtl="0"/>
          <a:r>
            <a:rPr lang="it-IT" dirty="0">
              <a:latin typeface="Bookman Old Style"/>
            </a:rPr>
            <a:t>Leverage</a:t>
          </a:r>
          <a:r>
            <a:rPr lang="it-IT" dirty="0"/>
            <a:t> the </a:t>
          </a:r>
          <a:r>
            <a:rPr lang="it-IT" dirty="0" err="1"/>
            <a:t>longer</a:t>
          </a:r>
          <a:r>
            <a:rPr lang="it-IT" dirty="0"/>
            <a:t> </a:t>
          </a:r>
          <a:r>
            <a:rPr lang="it-IT" dirty="0" err="1"/>
            <a:t>distance</a:t>
          </a:r>
          <a:r>
            <a:rPr lang="it-IT" dirty="0"/>
            <a:t> from the point of </a:t>
          </a:r>
          <a:r>
            <a:rPr lang="it-IT" dirty="0" err="1"/>
            <a:t>rotation</a:t>
          </a:r>
          <a:r>
            <a:rPr lang="it-IT" dirty="0"/>
            <a:t> to </a:t>
          </a:r>
          <a:r>
            <a:rPr lang="it-IT" dirty="0" err="1"/>
            <a:t>get</a:t>
          </a:r>
          <a:r>
            <a:rPr lang="it-IT" dirty="0"/>
            <a:t> </a:t>
          </a:r>
          <a:r>
            <a:rPr lang="it-IT" dirty="0" err="1"/>
            <a:t>bigger</a:t>
          </a:r>
          <a:r>
            <a:rPr lang="it-IT" dirty="0"/>
            <a:t> </a:t>
          </a:r>
          <a:r>
            <a:rPr lang="it-IT" dirty="0" err="1"/>
            <a:t>angles</a:t>
          </a:r>
          <a:endParaRPr lang="it-IT" dirty="0"/>
        </a:p>
      </dgm:t>
    </dgm:pt>
    <dgm:pt modelId="{3280270A-C0DF-4ECE-A1A7-AE2267BE2F68}" type="parTrans" cxnId="{5868114C-F62C-49CB-841E-3B2F151458D2}">
      <dgm:prSet/>
      <dgm:spPr/>
    </dgm:pt>
    <dgm:pt modelId="{5B6D9CFF-5C76-4A5D-A998-1C87E4AFEF68}" type="sibTrans" cxnId="{5868114C-F62C-49CB-841E-3B2F151458D2}">
      <dgm:prSet/>
      <dgm:spPr/>
    </dgm:pt>
    <dgm:pt modelId="{51878E67-E0AF-47E7-836B-305F541B3D58}" type="pres">
      <dgm:prSet presAssocID="{B52A93EA-907E-4FB4-871F-268A823FE495}" presName="linearFlow" presStyleCnt="0">
        <dgm:presLayoutVars>
          <dgm:resizeHandles val="exact"/>
        </dgm:presLayoutVars>
      </dgm:prSet>
      <dgm:spPr/>
    </dgm:pt>
    <dgm:pt modelId="{8E6ED0D5-C32F-43A5-8524-9E4931FFFF0E}" type="pres">
      <dgm:prSet presAssocID="{FC3C2740-F473-486E-A43F-F352AA6D61EE}" presName="node" presStyleLbl="node1" presStyleIdx="0" presStyleCnt="2">
        <dgm:presLayoutVars>
          <dgm:bulletEnabled val="1"/>
        </dgm:presLayoutVars>
      </dgm:prSet>
      <dgm:spPr/>
    </dgm:pt>
    <dgm:pt modelId="{7673A2D5-8D66-4035-959E-4417D3B5F148}" type="pres">
      <dgm:prSet presAssocID="{7ACCA68D-4F38-4976-9E20-790475DDC161}" presName="sibTrans" presStyleLbl="sibTrans2D1" presStyleIdx="0" presStyleCnt="1"/>
      <dgm:spPr/>
    </dgm:pt>
    <dgm:pt modelId="{D71DEEB1-71A6-4DCF-905C-7F30F73CAA31}" type="pres">
      <dgm:prSet presAssocID="{7ACCA68D-4F38-4976-9E20-790475DDC161}" presName="connectorText" presStyleLbl="sibTrans2D1" presStyleIdx="0" presStyleCnt="1"/>
      <dgm:spPr/>
    </dgm:pt>
    <dgm:pt modelId="{1603D2B2-97D6-430B-B189-824F0B4B34A9}" type="pres">
      <dgm:prSet presAssocID="{92D9EB4D-EEA3-4C80-8E4F-4917B4191198}" presName="node" presStyleLbl="node1" presStyleIdx="1" presStyleCnt="2">
        <dgm:presLayoutVars>
          <dgm:bulletEnabled val="1"/>
        </dgm:presLayoutVars>
      </dgm:prSet>
      <dgm:spPr/>
    </dgm:pt>
  </dgm:ptLst>
  <dgm:cxnLst>
    <dgm:cxn modelId="{A7328F03-FF7F-42C1-AC3D-B54729F19C15}" srcId="{B52A93EA-907E-4FB4-871F-268A823FE495}" destId="{FC3C2740-F473-486E-A43F-F352AA6D61EE}" srcOrd="0" destOrd="0" parTransId="{3EC250D2-4D38-4DCD-8694-DF79B23BE2DD}" sibTransId="{7ACCA68D-4F38-4976-9E20-790475DDC161}"/>
    <dgm:cxn modelId="{5868114C-F62C-49CB-841E-3B2F151458D2}" srcId="{92D9EB4D-EEA3-4C80-8E4F-4917B4191198}" destId="{58B588F5-4ACA-45B7-89A9-56614035FD82}" srcOrd="0" destOrd="0" parTransId="{3280270A-C0DF-4ECE-A1A7-AE2267BE2F68}" sibTransId="{5B6D9CFF-5C76-4A5D-A998-1C87E4AFEF68}"/>
    <dgm:cxn modelId="{A71CDA4E-FB5F-4A91-816D-596D82543EC5}" srcId="{B52A93EA-907E-4FB4-871F-268A823FE495}" destId="{92D9EB4D-EEA3-4C80-8E4F-4917B4191198}" srcOrd="1" destOrd="0" parTransId="{9E2628C6-3DE6-4C3B-9DBC-846D44650C9F}" sibTransId="{7734C57D-E0F9-4C3D-8D28-FC2B558BABDB}"/>
    <dgm:cxn modelId="{F34DBC4F-B565-41A1-AACD-5EBA992C8172}" type="presOf" srcId="{58B588F5-4ACA-45B7-89A9-56614035FD82}" destId="{1603D2B2-97D6-430B-B189-824F0B4B34A9}" srcOrd="0" destOrd="1" presId="urn:microsoft.com/office/officeart/2005/8/layout/process2"/>
    <dgm:cxn modelId="{27D41676-897D-4E6C-B68D-94C04F82F905}" type="presOf" srcId="{7ACCA68D-4F38-4976-9E20-790475DDC161}" destId="{7673A2D5-8D66-4035-959E-4417D3B5F148}" srcOrd="0" destOrd="0" presId="urn:microsoft.com/office/officeart/2005/8/layout/process2"/>
    <dgm:cxn modelId="{97167578-0631-4943-A672-858645B85000}" type="presOf" srcId="{D04F361C-0D00-4B60-8E25-D61A9715B8DF}" destId="{8E6ED0D5-C32F-43A5-8524-9E4931FFFF0E}" srcOrd="0" destOrd="1" presId="urn:microsoft.com/office/officeart/2005/8/layout/process2"/>
    <dgm:cxn modelId="{9790BF7E-DBA8-4947-8880-016F5DC5AFDC}" type="presOf" srcId="{7ACCA68D-4F38-4976-9E20-790475DDC161}" destId="{D71DEEB1-71A6-4DCF-905C-7F30F73CAA31}" srcOrd="1" destOrd="0" presId="urn:microsoft.com/office/officeart/2005/8/layout/process2"/>
    <dgm:cxn modelId="{98BC7182-1CFF-4768-882E-85314999DC0B}" type="presOf" srcId="{FC3C2740-F473-486E-A43F-F352AA6D61EE}" destId="{8E6ED0D5-C32F-43A5-8524-9E4931FFFF0E}" srcOrd="0" destOrd="0" presId="urn:microsoft.com/office/officeart/2005/8/layout/process2"/>
    <dgm:cxn modelId="{6E35D596-5FC7-44B0-B48F-9A88EE341E9B}" srcId="{FC3C2740-F473-486E-A43F-F352AA6D61EE}" destId="{D04F361C-0D00-4B60-8E25-D61A9715B8DF}" srcOrd="0" destOrd="0" parTransId="{1A6D95DF-BDF3-4752-9F09-822BBF3C9562}" sibTransId="{5FC3F9AF-176F-4694-933B-E4632BB2A883}"/>
    <dgm:cxn modelId="{20C054AF-BD6A-4DCC-B02E-99BBF7C91A49}" type="presOf" srcId="{92D9EB4D-EEA3-4C80-8E4F-4917B4191198}" destId="{1603D2B2-97D6-430B-B189-824F0B4B34A9}" srcOrd="0" destOrd="0" presId="urn:microsoft.com/office/officeart/2005/8/layout/process2"/>
    <dgm:cxn modelId="{646D30DC-CC39-45C1-B269-E2C64C08C544}" type="presOf" srcId="{B52A93EA-907E-4FB4-871F-268A823FE495}" destId="{51878E67-E0AF-47E7-836B-305F541B3D58}" srcOrd="0" destOrd="0" presId="urn:microsoft.com/office/officeart/2005/8/layout/process2"/>
    <dgm:cxn modelId="{46630D96-5799-428D-9D7B-E5FE83DB7340}" type="presParOf" srcId="{51878E67-E0AF-47E7-836B-305F541B3D58}" destId="{8E6ED0D5-C32F-43A5-8524-9E4931FFFF0E}" srcOrd="0" destOrd="0" presId="urn:microsoft.com/office/officeart/2005/8/layout/process2"/>
    <dgm:cxn modelId="{4E4525B7-F176-4FB6-8B25-D833CF59FF37}" type="presParOf" srcId="{51878E67-E0AF-47E7-836B-305F541B3D58}" destId="{7673A2D5-8D66-4035-959E-4417D3B5F148}" srcOrd="1" destOrd="0" presId="urn:microsoft.com/office/officeart/2005/8/layout/process2"/>
    <dgm:cxn modelId="{6D2CD1C0-F3C0-48AA-B055-9039B67305EA}" type="presParOf" srcId="{7673A2D5-8D66-4035-959E-4417D3B5F148}" destId="{D71DEEB1-71A6-4DCF-905C-7F30F73CAA31}" srcOrd="0" destOrd="0" presId="urn:microsoft.com/office/officeart/2005/8/layout/process2"/>
    <dgm:cxn modelId="{917B1534-D712-4246-A57B-B659AA29CF7A}" type="presParOf" srcId="{51878E67-E0AF-47E7-836B-305F541B3D58}" destId="{1603D2B2-97D6-430B-B189-824F0B4B34A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752187-F51F-45F5-98D9-03A4EF55C2F3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028AE2-2746-4DCF-B3C4-553DB5791C13}">
      <dgm:prSet phldrT="[Testo]" phldr="0"/>
      <dgm:spPr/>
      <dgm:t>
        <a:bodyPr/>
        <a:lstStyle/>
        <a:p>
          <a:r>
            <a:rPr lang="it-IT" b="1" dirty="0">
              <a:latin typeface="Century Schoolbook"/>
            </a:rPr>
            <a:t>Prototype</a:t>
          </a:r>
          <a:endParaRPr lang="it-IT" b="1" i="0" u="none" strike="noStrike" cap="none" baseline="0" noProof="0" dirty="0" err="1">
            <a:latin typeface="Century Schoolbook"/>
          </a:endParaRPr>
        </a:p>
      </dgm:t>
    </dgm:pt>
    <dgm:pt modelId="{B8B0A7F5-D547-4E49-949F-BC982D706955}" type="parTrans" cxnId="{5C620DAD-3D6C-4386-8965-265ACC6B7469}">
      <dgm:prSet/>
      <dgm:spPr/>
      <dgm:t>
        <a:bodyPr/>
        <a:lstStyle/>
        <a:p>
          <a:endParaRPr lang="it-IT"/>
        </a:p>
      </dgm:t>
    </dgm:pt>
    <dgm:pt modelId="{07E75829-45A2-4FF6-8DDF-D625A4DBB792}" type="sibTrans" cxnId="{5C620DAD-3D6C-4386-8965-265ACC6B7469}">
      <dgm:prSet/>
      <dgm:spPr/>
      <dgm:t>
        <a:bodyPr/>
        <a:lstStyle/>
        <a:p>
          <a:endParaRPr lang="it-IT"/>
        </a:p>
      </dgm:t>
    </dgm:pt>
    <dgm:pt modelId="{219696CB-F28E-4151-B388-F36766EC5D6B}">
      <dgm:prSet phldrT="[Testo]" phldr="0"/>
      <dgm:spPr/>
      <dgm:t>
        <a:bodyPr/>
        <a:lstStyle/>
        <a:p>
          <a:pPr rtl="0"/>
          <a:r>
            <a:rPr lang="it-IT" dirty="0">
              <a:latin typeface="Bookman Old Style"/>
            </a:rPr>
            <a:t>Made by</a:t>
          </a:r>
          <a:r>
            <a:rPr lang="it-IT" b="0" dirty="0">
              <a:latin typeface="Bookman Old Style"/>
            </a:rPr>
            <a:t> a car </a:t>
          </a:r>
          <a:r>
            <a:rPr lang="it-IT" b="0" dirty="0"/>
            <a:t>model </a:t>
          </a:r>
          <a:endParaRPr lang="it-IT" b="1" dirty="0">
            <a:latin typeface="Felix Titling"/>
          </a:endParaRPr>
        </a:p>
      </dgm:t>
    </dgm:pt>
    <dgm:pt modelId="{AFACF543-19F9-4121-A413-F23FFB184E55}" type="parTrans" cxnId="{65920874-0355-4254-B978-0E57089E6187}">
      <dgm:prSet/>
      <dgm:spPr/>
      <dgm:t>
        <a:bodyPr/>
        <a:lstStyle/>
        <a:p>
          <a:endParaRPr lang="it-IT"/>
        </a:p>
      </dgm:t>
    </dgm:pt>
    <dgm:pt modelId="{BEBD7F3A-60E1-4CE5-9F5C-118AC2D5151D}" type="sibTrans" cxnId="{65920874-0355-4254-B978-0E57089E6187}">
      <dgm:prSet/>
      <dgm:spPr/>
      <dgm:t>
        <a:bodyPr/>
        <a:lstStyle/>
        <a:p>
          <a:endParaRPr lang="it-IT"/>
        </a:p>
      </dgm:t>
    </dgm:pt>
    <dgm:pt modelId="{0EDD3A51-B2CC-4BA6-B69F-9100D8054BFB}">
      <dgm:prSet phldrT="[Testo]" phldr="0"/>
      <dgm:spPr/>
      <dgm:t>
        <a:bodyPr/>
        <a:lstStyle/>
        <a:p>
          <a:pPr rtl="0"/>
          <a:r>
            <a:rPr lang="it-IT" dirty="0" err="1">
              <a:latin typeface="Bookman Old Style"/>
            </a:rPr>
            <a:t>Battery</a:t>
          </a:r>
          <a:r>
            <a:rPr lang="it-IT" dirty="0">
              <a:latin typeface="Bookman Old Style"/>
            </a:rPr>
            <a:t> </a:t>
          </a:r>
          <a:r>
            <a:rPr lang="it-IT" dirty="0" err="1">
              <a:latin typeface="Bookman Old Style"/>
            </a:rPr>
            <a:t>powered</a:t>
          </a:r>
          <a:endParaRPr lang="it-IT" dirty="0" err="1"/>
        </a:p>
      </dgm:t>
    </dgm:pt>
    <dgm:pt modelId="{5A620C90-81CF-477E-A6BE-BFB2DB9F307D}" type="parTrans" cxnId="{5FD0CE76-E846-4070-AA42-45DDABC26296}">
      <dgm:prSet/>
      <dgm:spPr/>
      <dgm:t>
        <a:bodyPr/>
        <a:lstStyle/>
        <a:p>
          <a:endParaRPr lang="it-IT"/>
        </a:p>
      </dgm:t>
    </dgm:pt>
    <dgm:pt modelId="{418069D3-0545-4C00-810C-755C16EFE395}" type="sibTrans" cxnId="{5FD0CE76-E846-4070-AA42-45DDABC26296}">
      <dgm:prSet/>
      <dgm:spPr/>
      <dgm:t>
        <a:bodyPr/>
        <a:lstStyle/>
        <a:p>
          <a:endParaRPr lang="it-IT"/>
        </a:p>
      </dgm:t>
    </dgm:pt>
    <dgm:pt modelId="{90792054-41A5-4553-AE13-4FC57F08C3A2}">
      <dgm:prSet phldr="0"/>
      <dgm:spPr/>
      <dgm:t>
        <a:bodyPr/>
        <a:lstStyle/>
        <a:p>
          <a:pPr rtl="0"/>
          <a:r>
            <a:rPr lang="it-IT" b="0" dirty="0">
              <a:latin typeface="Bookman Old Style"/>
            </a:rPr>
            <a:t>Wi-Fi</a:t>
          </a:r>
          <a:r>
            <a:rPr lang="it-IT" dirty="0">
              <a:latin typeface="Bookman Old Style"/>
            </a:rPr>
            <a:t> connected</a:t>
          </a:r>
          <a:endParaRPr lang="it-IT" dirty="0"/>
        </a:p>
      </dgm:t>
    </dgm:pt>
    <dgm:pt modelId="{A63F80FF-61A8-40F9-9171-AB6A84F8CD74}" type="parTrans" cxnId="{C1A53A9A-A558-4E55-B8F8-F03BE294EB68}">
      <dgm:prSet/>
      <dgm:spPr/>
    </dgm:pt>
    <dgm:pt modelId="{F8FA14C6-2253-4D6A-BE9F-E61550417000}" type="sibTrans" cxnId="{C1A53A9A-A558-4E55-B8F8-F03BE294EB68}">
      <dgm:prSet/>
      <dgm:spPr/>
    </dgm:pt>
    <dgm:pt modelId="{63B956FD-AD07-452F-B5C8-702F8A8B896A}" type="pres">
      <dgm:prSet presAssocID="{F0752187-F51F-45F5-98D9-03A4EF55C2F3}" presName="Name0" presStyleCnt="0">
        <dgm:presLayoutVars>
          <dgm:dir/>
          <dgm:animLvl val="lvl"/>
          <dgm:resizeHandles val="exact"/>
        </dgm:presLayoutVars>
      </dgm:prSet>
      <dgm:spPr/>
    </dgm:pt>
    <dgm:pt modelId="{AB1A32D7-1443-4FB5-8ADC-A53BAD3FF650}" type="pres">
      <dgm:prSet presAssocID="{4E028AE2-2746-4DCF-B3C4-553DB5791C13}" presName="composite" presStyleCnt="0"/>
      <dgm:spPr/>
    </dgm:pt>
    <dgm:pt modelId="{5B6A7E13-AFFE-4DA6-BB6F-A2926490E6AB}" type="pres">
      <dgm:prSet presAssocID="{4E028AE2-2746-4DCF-B3C4-553DB5791C1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E76A23E-F215-4314-9127-03C46550D4B1}" type="pres">
      <dgm:prSet presAssocID="{4E028AE2-2746-4DCF-B3C4-553DB5791C13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48A6619-C3EF-43C7-A4CE-36266F3C5791}" type="presOf" srcId="{90792054-41A5-4553-AE13-4FC57F08C3A2}" destId="{4E76A23E-F215-4314-9127-03C46550D4B1}" srcOrd="0" destOrd="1" presId="urn:microsoft.com/office/officeart/2005/8/layout/hList1"/>
    <dgm:cxn modelId="{A3117828-2D97-451F-B578-6EDEC66DDE06}" type="presOf" srcId="{0EDD3A51-B2CC-4BA6-B69F-9100D8054BFB}" destId="{4E76A23E-F215-4314-9127-03C46550D4B1}" srcOrd="0" destOrd="2" presId="urn:microsoft.com/office/officeart/2005/8/layout/hList1"/>
    <dgm:cxn modelId="{65920874-0355-4254-B978-0E57089E6187}" srcId="{4E028AE2-2746-4DCF-B3C4-553DB5791C13}" destId="{219696CB-F28E-4151-B388-F36766EC5D6B}" srcOrd="0" destOrd="0" parTransId="{AFACF543-19F9-4121-A413-F23FFB184E55}" sibTransId="{BEBD7F3A-60E1-4CE5-9F5C-118AC2D5151D}"/>
    <dgm:cxn modelId="{5FD0CE76-E846-4070-AA42-45DDABC26296}" srcId="{4E028AE2-2746-4DCF-B3C4-553DB5791C13}" destId="{0EDD3A51-B2CC-4BA6-B69F-9100D8054BFB}" srcOrd="2" destOrd="0" parTransId="{5A620C90-81CF-477E-A6BE-BFB2DB9F307D}" sibTransId="{418069D3-0545-4C00-810C-755C16EFE395}"/>
    <dgm:cxn modelId="{5455DA99-0DB1-4B73-B969-D5E13320BEFD}" type="presOf" srcId="{219696CB-F28E-4151-B388-F36766EC5D6B}" destId="{4E76A23E-F215-4314-9127-03C46550D4B1}" srcOrd="0" destOrd="0" presId="urn:microsoft.com/office/officeart/2005/8/layout/hList1"/>
    <dgm:cxn modelId="{C1A53A9A-A558-4E55-B8F8-F03BE294EB68}" srcId="{4E028AE2-2746-4DCF-B3C4-553DB5791C13}" destId="{90792054-41A5-4553-AE13-4FC57F08C3A2}" srcOrd="1" destOrd="0" parTransId="{A63F80FF-61A8-40F9-9171-AB6A84F8CD74}" sibTransId="{F8FA14C6-2253-4D6A-BE9F-E61550417000}"/>
    <dgm:cxn modelId="{5C620DAD-3D6C-4386-8965-265ACC6B7469}" srcId="{F0752187-F51F-45F5-98D9-03A4EF55C2F3}" destId="{4E028AE2-2746-4DCF-B3C4-553DB5791C13}" srcOrd="0" destOrd="0" parTransId="{B8B0A7F5-D547-4E49-949F-BC982D706955}" sibTransId="{07E75829-45A2-4FF6-8DDF-D625A4DBB792}"/>
    <dgm:cxn modelId="{901E12D3-328F-4387-8C16-2AEBAE49CBA1}" type="presOf" srcId="{4E028AE2-2746-4DCF-B3C4-553DB5791C13}" destId="{5B6A7E13-AFFE-4DA6-BB6F-A2926490E6AB}" srcOrd="0" destOrd="0" presId="urn:microsoft.com/office/officeart/2005/8/layout/hList1"/>
    <dgm:cxn modelId="{212A0CFD-7EB3-48A8-AA11-1CC30BC227E4}" type="presOf" srcId="{F0752187-F51F-45F5-98D9-03A4EF55C2F3}" destId="{63B956FD-AD07-452F-B5C8-702F8A8B896A}" srcOrd="0" destOrd="0" presId="urn:microsoft.com/office/officeart/2005/8/layout/hList1"/>
    <dgm:cxn modelId="{9DBA217A-22D1-4553-A39A-112854F17A8B}" type="presParOf" srcId="{63B956FD-AD07-452F-B5C8-702F8A8B896A}" destId="{AB1A32D7-1443-4FB5-8ADC-A53BAD3FF650}" srcOrd="0" destOrd="0" presId="urn:microsoft.com/office/officeart/2005/8/layout/hList1"/>
    <dgm:cxn modelId="{40FC89B6-4470-4907-90D3-AA1E782CF9DE}" type="presParOf" srcId="{AB1A32D7-1443-4FB5-8ADC-A53BAD3FF650}" destId="{5B6A7E13-AFFE-4DA6-BB6F-A2926490E6AB}" srcOrd="0" destOrd="0" presId="urn:microsoft.com/office/officeart/2005/8/layout/hList1"/>
    <dgm:cxn modelId="{7229D10C-C813-4238-A8F6-845914B88425}" type="presParOf" srcId="{AB1A32D7-1443-4FB5-8ADC-A53BAD3FF650}" destId="{4E76A23E-F215-4314-9127-03C46550D4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A0D013-A9D3-4476-BD3A-A739141E777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it-IT"/>
        </a:p>
      </dgm:t>
    </dgm:pt>
    <dgm:pt modelId="{95E826BF-B59D-4AE3-9494-5DD808B07A82}">
      <dgm:prSet phldrT="[Testo]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it-IT" b="1" dirty="0"/>
            <a:t>Wired</a:t>
          </a:r>
          <a:r>
            <a:rPr lang="it-IT" dirty="0">
              <a:latin typeface="Bookman Old Style"/>
            </a:rPr>
            <a:t> </a:t>
          </a:r>
          <a:endParaRPr lang="it-IT" b="1" i="0" u="none" strike="noStrike" cap="none" baseline="0" noProof="0" dirty="0">
            <a:solidFill>
              <a:srgbClr val="010000"/>
            </a:solidFill>
            <a:latin typeface="Bookman Old Style"/>
          </a:endParaRPr>
        </a:p>
      </dgm:t>
    </dgm:pt>
    <dgm:pt modelId="{90CF6B27-543F-40DF-82CF-1109ED310816}" type="parTrans" cxnId="{2DF2CDD3-3679-4DE2-A4EF-A0D2D46FE3B4}">
      <dgm:prSet/>
      <dgm:spPr/>
      <dgm:t>
        <a:bodyPr/>
        <a:lstStyle/>
        <a:p>
          <a:endParaRPr lang="it-IT"/>
        </a:p>
      </dgm:t>
    </dgm:pt>
    <dgm:pt modelId="{07A7FC20-0CA0-4AE7-BDF3-B866D0E1F2F7}" type="sibTrans" cxnId="{2DF2CDD3-3679-4DE2-A4EF-A0D2D46FE3B4}">
      <dgm:prSet/>
      <dgm:spPr/>
      <dgm:t>
        <a:bodyPr/>
        <a:lstStyle/>
        <a:p>
          <a:endParaRPr lang="it-IT"/>
        </a:p>
      </dgm:t>
    </dgm:pt>
    <dgm:pt modelId="{E69D8654-1CE0-492B-A831-1820B530EA85}">
      <dgm:prSet phldrT="[Tes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Wireless</a:t>
          </a:r>
          <a:endParaRPr lang="it-IT" b="1" dirty="0"/>
        </a:p>
      </dgm:t>
    </dgm:pt>
    <dgm:pt modelId="{B5CC409B-AB6D-4179-A179-D1350E4A241C}" type="parTrans" cxnId="{5D828D6E-E29F-44EA-A8BC-C17B0117BD63}">
      <dgm:prSet/>
      <dgm:spPr/>
      <dgm:t>
        <a:bodyPr/>
        <a:lstStyle/>
        <a:p>
          <a:endParaRPr lang="it-IT"/>
        </a:p>
      </dgm:t>
    </dgm:pt>
    <dgm:pt modelId="{2C6132BC-DC52-4617-81D2-1BC520255B72}" type="sibTrans" cxnId="{5D828D6E-E29F-44EA-A8BC-C17B0117BD63}">
      <dgm:prSet/>
      <dgm:spPr/>
      <dgm:t>
        <a:bodyPr/>
        <a:lstStyle/>
        <a:p>
          <a:endParaRPr lang="it-IT"/>
        </a:p>
      </dgm:t>
    </dgm:pt>
    <dgm:pt modelId="{AE5DF3C3-C3E0-48F7-8170-D732B1A12A25}">
      <dgm:prSet phldrT="[Testo]"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Advantages</a:t>
          </a:r>
          <a:endParaRPr lang="it-IT" b="1" dirty="0"/>
        </a:p>
      </dgm:t>
    </dgm:pt>
    <dgm:pt modelId="{D3FE9EE9-82F0-4401-98E3-BAA919F01FDA}" type="parTrans" cxnId="{593AFBD3-1C79-4B6C-93BE-E626B0A90483}">
      <dgm:prSet/>
      <dgm:spPr/>
      <dgm:t>
        <a:bodyPr/>
        <a:lstStyle/>
        <a:p>
          <a:endParaRPr lang="it-IT"/>
        </a:p>
      </dgm:t>
    </dgm:pt>
    <dgm:pt modelId="{A2F4479A-8E31-4B6B-8C85-2574C2702726}" type="sibTrans" cxnId="{593AFBD3-1C79-4B6C-93BE-E626B0A90483}">
      <dgm:prSet/>
      <dgm:spPr/>
      <dgm:t>
        <a:bodyPr/>
        <a:lstStyle/>
        <a:p>
          <a:endParaRPr lang="it-IT"/>
        </a:p>
      </dgm:t>
    </dgm:pt>
    <dgm:pt modelId="{7980C154-2B3E-4E1D-A88A-5C80A47A1690}">
      <dgm:prSet phldrT="[Testo]"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Disadvantages</a:t>
          </a:r>
          <a:endParaRPr lang="it-IT" b="1" dirty="0"/>
        </a:p>
      </dgm:t>
    </dgm:pt>
    <dgm:pt modelId="{735B5EC6-B14B-40AD-A40C-E2BEE4568F06}" type="parTrans" cxnId="{2968CB62-A13D-4CB0-BCC6-502FF05A4317}">
      <dgm:prSet/>
      <dgm:spPr/>
      <dgm:t>
        <a:bodyPr/>
        <a:lstStyle/>
        <a:p>
          <a:endParaRPr lang="it-IT"/>
        </a:p>
      </dgm:t>
    </dgm:pt>
    <dgm:pt modelId="{C1A490D6-76F4-463D-BCE5-19BE18DC3EAE}" type="sibTrans" cxnId="{2968CB62-A13D-4CB0-BCC6-502FF05A4317}">
      <dgm:prSet/>
      <dgm:spPr/>
      <dgm:t>
        <a:bodyPr/>
        <a:lstStyle/>
        <a:p>
          <a:endParaRPr lang="it-IT"/>
        </a:p>
      </dgm:t>
    </dgm:pt>
    <dgm:pt modelId="{5C883CBF-C2D0-49A9-ACC7-6F26763E0410}">
      <dgm:prSet phldrT="[Testo]"/>
      <dgm:spPr/>
      <dgm:t>
        <a:bodyPr/>
        <a:lstStyle/>
        <a:p>
          <a:r>
            <a:rPr lang="it-IT" dirty="0" err="1"/>
            <a:t>Faster</a:t>
          </a:r>
          <a:r>
            <a:rPr lang="it-IT" dirty="0"/>
            <a:t> </a:t>
          </a:r>
          <a:r>
            <a:rPr lang="it-IT" dirty="0">
              <a:latin typeface="Bookman Old Style"/>
            </a:rPr>
            <a:t>response</a:t>
          </a:r>
          <a:endParaRPr lang="it-IT" dirty="0"/>
        </a:p>
      </dgm:t>
    </dgm:pt>
    <dgm:pt modelId="{AB470DAC-4CEE-48A4-9B68-1623218E0EC5}" type="parTrans" cxnId="{553EE420-AAB0-49AB-8EA1-F61BEA45F4F7}">
      <dgm:prSet/>
      <dgm:spPr/>
      <dgm:t>
        <a:bodyPr/>
        <a:lstStyle/>
        <a:p>
          <a:endParaRPr lang="it-IT"/>
        </a:p>
      </dgm:t>
    </dgm:pt>
    <dgm:pt modelId="{EEB8C214-F51A-4B6C-AFBC-76248C42282B}" type="sibTrans" cxnId="{553EE420-AAB0-49AB-8EA1-F61BEA45F4F7}">
      <dgm:prSet/>
      <dgm:spPr/>
      <dgm:t>
        <a:bodyPr/>
        <a:lstStyle/>
        <a:p>
          <a:endParaRPr lang="en-US"/>
        </a:p>
      </dgm:t>
    </dgm:pt>
    <dgm:pt modelId="{16D6CF09-4449-4D89-AF69-5D55FCA3015C}">
      <dgm:prSet phldrT="[Testo]"/>
      <dgm:spPr/>
      <dgm:t>
        <a:bodyPr/>
        <a:lstStyle/>
        <a:p>
          <a:pPr rtl="0"/>
          <a:r>
            <a:rPr lang="it-IT" dirty="0" err="1"/>
            <a:t>Simpler</a:t>
          </a:r>
          <a:r>
            <a:rPr lang="it-IT" dirty="0"/>
            <a:t> </a:t>
          </a:r>
          <a:r>
            <a:rPr lang="it-IT" dirty="0" err="1"/>
            <a:t>final</a:t>
          </a:r>
          <a:r>
            <a:rPr lang="it-IT" dirty="0"/>
            <a:t> product</a:t>
          </a:r>
          <a:r>
            <a:rPr lang="it-IT" dirty="0">
              <a:latin typeface="Bookman Old Style"/>
            </a:rPr>
            <a:t> </a:t>
          </a:r>
          <a:endParaRPr lang="it-IT" dirty="0"/>
        </a:p>
      </dgm:t>
    </dgm:pt>
    <dgm:pt modelId="{00F43A62-C0BF-4645-9587-B0887C715C53}" type="sibTrans" cxnId="{074735A4-1FEF-494F-9997-EB477F19147B}">
      <dgm:prSet/>
      <dgm:spPr/>
      <dgm:t>
        <a:bodyPr/>
        <a:lstStyle/>
        <a:p>
          <a:endParaRPr lang="it-IT"/>
        </a:p>
      </dgm:t>
    </dgm:pt>
    <dgm:pt modelId="{08394CE2-12A4-436B-91E9-F8F16D1EA887}" type="parTrans" cxnId="{074735A4-1FEF-494F-9997-EB477F19147B}">
      <dgm:prSet/>
      <dgm:spPr/>
      <dgm:t>
        <a:bodyPr/>
        <a:lstStyle/>
        <a:p>
          <a:endParaRPr lang="it-IT"/>
        </a:p>
      </dgm:t>
    </dgm:pt>
    <dgm:pt modelId="{AF311391-20EA-489F-A8E4-2239B8EBF5ED}">
      <dgm:prSet phldrT="[Testo]"/>
      <dgm:spPr/>
      <dgm:t>
        <a:bodyPr/>
        <a:lstStyle/>
        <a:p>
          <a:r>
            <a:rPr lang="it-IT" dirty="0"/>
            <a:t>Lower production cost</a:t>
          </a:r>
        </a:p>
      </dgm:t>
    </dgm:pt>
    <dgm:pt modelId="{C16914D8-A521-42D0-9A34-24C76F9FCBA9}" type="parTrans" cxnId="{4E515E41-E3C0-41AF-96E1-F3607B765D42}">
      <dgm:prSet/>
      <dgm:spPr/>
      <dgm:t>
        <a:bodyPr/>
        <a:lstStyle/>
        <a:p>
          <a:endParaRPr lang="it-IT"/>
        </a:p>
      </dgm:t>
    </dgm:pt>
    <dgm:pt modelId="{A4CA061C-4005-4257-A3FE-C0E337BB0EED}" type="sibTrans" cxnId="{4E515E41-E3C0-41AF-96E1-F3607B765D42}">
      <dgm:prSet/>
      <dgm:spPr/>
      <dgm:t>
        <a:bodyPr/>
        <a:lstStyle/>
        <a:p>
          <a:endParaRPr lang="it-IT"/>
        </a:p>
      </dgm:t>
    </dgm:pt>
    <dgm:pt modelId="{93B059BC-FD58-484E-B703-171824BD2ED3}">
      <dgm:prSet phldrT="[Testo]"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Advantages</a:t>
          </a:r>
          <a:endParaRPr lang="it-IT" b="1" dirty="0"/>
        </a:p>
      </dgm:t>
    </dgm:pt>
    <dgm:pt modelId="{D22B1FEC-1880-45D9-8768-7B29188FF5B2}" type="parTrans" cxnId="{87C0D599-CE22-4DA9-8F46-8DD8F4020FFD}">
      <dgm:prSet/>
      <dgm:spPr/>
      <dgm:t>
        <a:bodyPr/>
        <a:lstStyle/>
        <a:p>
          <a:endParaRPr lang="it-IT"/>
        </a:p>
      </dgm:t>
    </dgm:pt>
    <dgm:pt modelId="{D80CCF4C-CD5A-49FF-B315-59E22AE8550E}" type="sibTrans" cxnId="{87C0D599-CE22-4DA9-8F46-8DD8F4020FFD}">
      <dgm:prSet/>
      <dgm:spPr/>
      <dgm:t>
        <a:bodyPr/>
        <a:lstStyle/>
        <a:p>
          <a:endParaRPr lang="it-IT"/>
        </a:p>
      </dgm:t>
    </dgm:pt>
    <dgm:pt modelId="{B8CA5643-80CB-429C-86F7-AE79FE496C9B}">
      <dgm:prSet phldrT="[Testo]"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Disadvantages</a:t>
          </a:r>
          <a:endParaRPr lang="it-IT" b="1" dirty="0"/>
        </a:p>
      </dgm:t>
    </dgm:pt>
    <dgm:pt modelId="{657CBF12-1C9A-4D1D-BF7B-23F3175A242C}" type="parTrans" cxnId="{BBAF3AF2-76A5-4ADA-85CF-B4F4277C7DCC}">
      <dgm:prSet/>
      <dgm:spPr/>
      <dgm:t>
        <a:bodyPr/>
        <a:lstStyle/>
        <a:p>
          <a:endParaRPr lang="it-IT"/>
        </a:p>
      </dgm:t>
    </dgm:pt>
    <dgm:pt modelId="{BAD94413-D688-4A4B-B1D5-E775364F328D}" type="sibTrans" cxnId="{BBAF3AF2-76A5-4ADA-85CF-B4F4277C7DCC}">
      <dgm:prSet/>
      <dgm:spPr/>
      <dgm:t>
        <a:bodyPr/>
        <a:lstStyle/>
        <a:p>
          <a:endParaRPr lang="it-IT"/>
        </a:p>
      </dgm:t>
    </dgm:pt>
    <dgm:pt modelId="{B26F15F4-BA12-4917-88AB-A0BE8315E33B}">
      <dgm:prSet phldrT="[Testo]"/>
      <dgm:spPr/>
      <dgm:t>
        <a:bodyPr/>
        <a:lstStyle/>
        <a:p>
          <a:r>
            <a:rPr lang="it-IT" dirty="0" err="1"/>
            <a:t>Possible</a:t>
          </a:r>
          <a:r>
            <a:rPr lang="it-IT" dirty="0"/>
            <a:t> twists</a:t>
          </a:r>
        </a:p>
      </dgm:t>
    </dgm:pt>
    <dgm:pt modelId="{C170AB6F-E8A2-4F25-8885-A36C4106F9C0}" type="parTrans" cxnId="{5480F03B-29A3-4D78-AC4E-959620A31364}">
      <dgm:prSet/>
      <dgm:spPr/>
      <dgm:t>
        <a:bodyPr/>
        <a:lstStyle/>
        <a:p>
          <a:endParaRPr lang="it-IT"/>
        </a:p>
      </dgm:t>
    </dgm:pt>
    <dgm:pt modelId="{426816F3-0016-46B8-92C3-004781F50910}" type="sibTrans" cxnId="{5480F03B-29A3-4D78-AC4E-959620A31364}">
      <dgm:prSet/>
      <dgm:spPr/>
      <dgm:t>
        <a:bodyPr/>
        <a:lstStyle/>
        <a:p>
          <a:endParaRPr lang="it-IT"/>
        </a:p>
      </dgm:t>
    </dgm:pt>
    <dgm:pt modelId="{85360624-3020-4F69-B213-F4792FD4D26F}">
      <dgm:prSet phldrT="[Testo]"/>
      <dgm:spPr/>
      <dgm:t>
        <a:bodyPr/>
        <a:lstStyle/>
        <a:p>
          <a:r>
            <a:rPr lang="it-IT" dirty="0">
              <a:latin typeface="Bookman Old Style"/>
            </a:rPr>
            <a:t>Unwanted</a:t>
          </a:r>
          <a:r>
            <a:rPr lang="it-IT" dirty="0"/>
            <a:t> </a:t>
          </a:r>
          <a:r>
            <a:rPr lang="it-IT" dirty="0" err="1"/>
            <a:t>forces</a:t>
          </a:r>
          <a:r>
            <a:rPr lang="it-IT" dirty="0"/>
            <a:t> on the </a:t>
          </a:r>
          <a:r>
            <a:rPr lang="it-IT" dirty="0" err="1"/>
            <a:t>sensor</a:t>
          </a:r>
          <a:endParaRPr lang="it-IT" dirty="0"/>
        </a:p>
      </dgm:t>
    </dgm:pt>
    <dgm:pt modelId="{951C8EC8-9280-4518-A302-76DBCE534B2F}" type="parTrans" cxnId="{A2B88893-3A26-4EF0-8672-565329007482}">
      <dgm:prSet/>
      <dgm:spPr/>
      <dgm:t>
        <a:bodyPr/>
        <a:lstStyle/>
        <a:p>
          <a:endParaRPr lang="it-IT"/>
        </a:p>
      </dgm:t>
    </dgm:pt>
    <dgm:pt modelId="{627071A9-DA30-4E61-931A-71D2BFB17E2E}" type="sibTrans" cxnId="{A2B88893-3A26-4EF0-8672-565329007482}">
      <dgm:prSet/>
      <dgm:spPr/>
      <dgm:t>
        <a:bodyPr/>
        <a:lstStyle/>
        <a:p>
          <a:endParaRPr lang="it-IT"/>
        </a:p>
      </dgm:t>
    </dgm:pt>
    <dgm:pt modelId="{96E77A89-1A23-4A44-B6EF-D5ED2033E0BC}">
      <dgm:prSet phldrT="[Testo]"/>
      <dgm:spPr/>
      <dgm:t>
        <a:bodyPr/>
        <a:lstStyle/>
        <a:p>
          <a:r>
            <a:rPr lang="it-IT" dirty="0" err="1"/>
            <a:t>Lenght</a:t>
          </a:r>
          <a:r>
            <a:rPr lang="it-IT" dirty="0"/>
            <a:t> </a:t>
          </a:r>
          <a:r>
            <a:rPr lang="it-IT" dirty="0" err="1"/>
            <a:t>issues</a:t>
          </a:r>
          <a:endParaRPr lang="it-IT" dirty="0"/>
        </a:p>
      </dgm:t>
    </dgm:pt>
    <dgm:pt modelId="{6B9B56FF-128D-4B9D-AC8F-3F8467295A75}" type="parTrans" cxnId="{1B651786-E30F-457F-8DCC-B99FEE430BBD}">
      <dgm:prSet/>
      <dgm:spPr/>
      <dgm:t>
        <a:bodyPr/>
        <a:lstStyle/>
        <a:p>
          <a:endParaRPr lang="it-IT"/>
        </a:p>
      </dgm:t>
    </dgm:pt>
    <dgm:pt modelId="{12F5738B-DC6F-4B04-94E9-DFF9C905B204}" type="sibTrans" cxnId="{1B651786-E30F-457F-8DCC-B99FEE430BBD}">
      <dgm:prSet/>
      <dgm:spPr/>
      <dgm:t>
        <a:bodyPr/>
        <a:lstStyle/>
        <a:p>
          <a:endParaRPr lang="it-IT"/>
        </a:p>
      </dgm:t>
    </dgm:pt>
    <dgm:pt modelId="{EF5774B9-3991-426B-A499-57E0ACCCC238}">
      <dgm:prSet phldrT="[Testo]"/>
      <dgm:spPr/>
      <dgm:t>
        <a:bodyPr/>
        <a:lstStyle/>
        <a:p>
          <a:r>
            <a:rPr lang="it-IT" dirty="0"/>
            <a:t>None of </a:t>
          </a:r>
          <a:r>
            <a:rPr lang="it-IT" dirty="0" err="1"/>
            <a:t>wired</a:t>
          </a:r>
          <a:r>
            <a:rPr lang="it-IT" dirty="0"/>
            <a:t> </a:t>
          </a:r>
          <a:r>
            <a:rPr lang="it-IT" dirty="0" err="1"/>
            <a:t>disadvantages</a:t>
          </a:r>
          <a:endParaRPr lang="it-IT" dirty="0"/>
        </a:p>
      </dgm:t>
    </dgm:pt>
    <dgm:pt modelId="{00B13986-7DB9-4D04-B119-39CC332E90DC}" type="parTrans" cxnId="{D4E010E6-7233-4EE7-ADB4-6FCDA6370061}">
      <dgm:prSet/>
      <dgm:spPr/>
      <dgm:t>
        <a:bodyPr/>
        <a:lstStyle/>
        <a:p>
          <a:endParaRPr lang="it-IT"/>
        </a:p>
      </dgm:t>
    </dgm:pt>
    <dgm:pt modelId="{576449AF-147A-4AC2-AD37-070DED0730D5}" type="sibTrans" cxnId="{D4E010E6-7233-4EE7-ADB4-6FCDA6370061}">
      <dgm:prSet/>
      <dgm:spPr/>
      <dgm:t>
        <a:bodyPr/>
        <a:lstStyle/>
        <a:p>
          <a:endParaRPr lang="it-IT"/>
        </a:p>
      </dgm:t>
    </dgm:pt>
    <dgm:pt modelId="{63337211-CE79-4AD5-A892-72A4FF7A9156}">
      <dgm:prSet phldrT="[Testo]"/>
      <dgm:spPr/>
      <dgm:t>
        <a:bodyPr/>
        <a:lstStyle/>
        <a:p>
          <a:r>
            <a:rPr lang="it-IT" dirty="0"/>
            <a:t>More </a:t>
          </a:r>
          <a:r>
            <a:rPr lang="it-IT" dirty="0" err="1"/>
            <a:t>aesthetic</a:t>
          </a:r>
          <a:endParaRPr lang="it-IT" dirty="0"/>
        </a:p>
      </dgm:t>
    </dgm:pt>
    <dgm:pt modelId="{B0D7F8C5-1C4C-403C-9CBA-93098F20D5E3}" type="parTrans" cxnId="{4D53484A-CAA5-495B-B7F2-303D5BB25C62}">
      <dgm:prSet/>
      <dgm:spPr/>
      <dgm:t>
        <a:bodyPr/>
        <a:lstStyle/>
        <a:p>
          <a:endParaRPr lang="it-IT"/>
        </a:p>
      </dgm:t>
    </dgm:pt>
    <dgm:pt modelId="{9F6BBD92-1EEB-42F6-A2A9-0B7111CB0563}" type="sibTrans" cxnId="{4D53484A-CAA5-495B-B7F2-303D5BB25C62}">
      <dgm:prSet/>
      <dgm:spPr/>
      <dgm:t>
        <a:bodyPr/>
        <a:lstStyle/>
        <a:p>
          <a:endParaRPr lang="it-IT"/>
        </a:p>
      </dgm:t>
    </dgm:pt>
    <dgm:pt modelId="{6D38D8CC-A844-4BD8-B851-A48815FA9EF8}">
      <dgm:prSet phldrT="[Testo]"/>
      <dgm:spPr/>
      <dgm:t>
        <a:bodyPr/>
        <a:lstStyle/>
        <a:p>
          <a:r>
            <a:rPr lang="it-IT" dirty="0"/>
            <a:t>More </a:t>
          </a:r>
          <a:r>
            <a:rPr lang="it-IT" dirty="0" err="1"/>
            <a:t>stable</a:t>
          </a:r>
          <a:r>
            <a:rPr lang="it-IT" dirty="0"/>
            <a:t> </a:t>
          </a:r>
          <a:r>
            <a:rPr lang="it-IT" dirty="0" err="1"/>
            <a:t>sensor</a:t>
          </a:r>
          <a:endParaRPr lang="it-IT" dirty="0"/>
        </a:p>
      </dgm:t>
    </dgm:pt>
    <dgm:pt modelId="{A815F938-D829-4A5A-8BBD-A2D3B8F02604}" type="parTrans" cxnId="{11FDB559-C366-4977-9CF8-1A6820CB556A}">
      <dgm:prSet/>
      <dgm:spPr/>
      <dgm:t>
        <a:bodyPr/>
        <a:lstStyle/>
        <a:p>
          <a:endParaRPr lang="it-IT"/>
        </a:p>
      </dgm:t>
    </dgm:pt>
    <dgm:pt modelId="{76B4E627-91D4-46DE-964C-58EC3DB5BEB9}" type="sibTrans" cxnId="{11FDB559-C366-4977-9CF8-1A6820CB556A}">
      <dgm:prSet/>
      <dgm:spPr/>
      <dgm:t>
        <a:bodyPr/>
        <a:lstStyle/>
        <a:p>
          <a:endParaRPr lang="it-IT"/>
        </a:p>
      </dgm:t>
    </dgm:pt>
    <dgm:pt modelId="{7B86DAE1-8671-4122-88A8-B17154D471C6}">
      <dgm:prSet phldrT="[Testo]"/>
      <dgm:spPr/>
      <dgm:t>
        <a:bodyPr/>
        <a:lstStyle/>
        <a:p>
          <a:r>
            <a:rPr lang="it-IT" b="0" dirty="0" err="1">
              <a:latin typeface="Bookman Old Style"/>
            </a:rPr>
            <a:t>Higher</a:t>
          </a:r>
          <a:r>
            <a:rPr lang="it-IT" b="0" dirty="0">
              <a:latin typeface="Bookman Old Style"/>
            </a:rPr>
            <a:t> cost</a:t>
          </a:r>
        </a:p>
      </dgm:t>
    </dgm:pt>
    <dgm:pt modelId="{49CDF0D6-1EAF-4DC9-9DC4-FD2B90BFD5FC}" type="parTrans" cxnId="{7BE52C66-8564-4D58-9233-95400F1DF216}">
      <dgm:prSet/>
      <dgm:spPr/>
      <dgm:t>
        <a:bodyPr/>
        <a:lstStyle/>
        <a:p>
          <a:endParaRPr lang="it-IT"/>
        </a:p>
      </dgm:t>
    </dgm:pt>
    <dgm:pt modelId="{63A856E6-BE66-4B19-A9A7-288CB83DF785}" type="sibTrans" cxnId="{7BE52C66-8564-4D58-9233-95400F1DF216}">
      <dgm:prSet/>
      <dgm:spPr/>
      <dgm:t>
        <a:bodyPr/>
        <a:lstStyle/>
        <a:p>
          <a:endParaRPr lang="it-IT"/>
        </a:p>
      </dgm:t>
    </dgm:pt>
    <dgm:pt modelId="{FF8FC7D4-1A21-49C9-BDA8-D4DF7649C701}">
      <dgm:prSet phldr="0"/>
      <dgm:spPr/>
      <dgm:t>
        <a:bodyPr/>
        <a:lstStyle/>
        <a:p>
          <a:pPr rtl="0"/>
          <a:r>
            <a:rPr lang="it-IT" b="0" dirty="0">
              <a:latin typeface="Bookman Old Style"/>
            </a:rPr>
            <a:t>Higher power consumption</a:t>
          </a:r>
        </a:p>
      </dgm:t>
    </dgm:pt>
    <dgm:pt modelId="{043D8A46-2718-4557-A638-DFACA1ED71E8}" type="parTrans" cxnId="{835D1A5C-A44E-4334-9503-816788D4CD02}">
      <dgm:prSet/>
      <dgm:spPr/>
    </dgm:pt>
    <dgm:pt modelId="{EE1EAEAE-C80D-436C-B6EB-F28E53006B0C}" type="sibTrans" cxnId="{835D1A5C-A44E-4334-9503-816788D4CD02}">
      <dgm:prSet/>
      <dgm:spPr/>
    </dgm:pt>
    <dgm:pt modelId="{4782243D-48D6-469D-8052-E9ACF3FBAD82}" type="pres">
      <dgm:prSet presAssocID="{21A0D013-A9D3-4476-BD3A-A739141E7777}" presName="root" presStyleCnt="0">
        <dgm:presLayoutVars>
          <dgm:dir/>
          <dgm:resizeHandles val="exact"/>
        </dgm:presLayoutVars>
      </dgm:prSet>
      <dgm:spPr/>
    </dgm:pt>
    <dgm:pt modelId="{9E30E85E-E235-4B6E-AA18-2DF8C0B22415}" type="pres">
      <dgm:prSet presAssocID="{95E826BF-B59D-4AE3-9494-5DD808B07A82}" presName="compNode" presStyleCnt="0"/>
      <dgm:spPr/>
    </dgm:pt>
    <dgm:pt modelId="{9CCE03BB-E504-456F-9FD3-7E6FC60692EA}" type="pres">
      <dgm:prSet presAssocID="{95E826BF-B59D-4AE3-9494-5DD808B07A82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5C595D20-633B-42DD-A86F-0DA725CE7CC6}" type="pres">
      <dgm:prSet presAssocID="{95E826BF-B59D-4AE3-9494-5DD808B07A82}" presName="iconSpace" presStyleCnt="0"/>
      <dgm:spPr/>
    </dgm:pt>
    <dgm:pt modelId="{18A0EAD5-451C-4901-A596-A2635CCC64D3}" type="pres">
      <dgm:prSet presAssocID="{95E826BF-B59D-4AE3-9494-5DD808B07A82}" presName="parTx" presStyleLbl="revTx" presStyleIdx="0" presStyleCnt="4">
        <dgm:presLayoutVars>
          <dgm:chMax val="0"/>
          <dgm:chPref val="0"/>
        </dgm:presLayoutVars>
      </dgm:prSet>
      <dgm:spPr/>
    </dgm:pt>
    <dgm:pt modelId="{24690FE5-E3DD-4185-B61E-6526EA37AC3A}" type="pres">
      <dgm:prSet presAssocID="{95E826BF-B59D-4AE3-9494-5DD808B07A82}" presName="txSpace" presStyleCnt="0"/>
      <dgm:spPr/>
    </dgm:pt>
    <dgm:pt modelId="{799A3055-D610-4ECA-9FB9-8BAD7139FB9A}" type="pres">
      <dgm:prSet presAssocID="{95E826BF-B59D-4AE3-9494-5DD808B07A82}" presName="desTx" presStyleLbl="revTx" presStyleIdx="1" presStyleCnt="4">
        <dgm:presLayoutVars/>
      </dgm:prSet>
      <dgm:spPr/>
    </dgm:pt>
    <dgm:pt modelId="{E4C57878-BBBF-4418-BE6A-9F099D56874F}" type="pres">
      <dgm:prSet presAssocID="{07A7FC20-0CA0-4AE7-BDF3-B866D0E1F2F7}" presName="sibTrans" presStyleCnt="0"/>
      <dgm:spPr/>
    </dgm:pt>
    <dgm:pt modelId="{E628B01C-01C2-4D6F-9A62-6CF70D486056}" type="pres">
      <dgm:prSet presAssocID="{E69D8654-1CE0-492B-A831-1820B530EA85}" presName="compNode" presStyleCnt="0"/>
      <dgm:spPr/>
    </dgm:pt>
    <dgm:pt modelId="{FAE2FC61-8F0A-49A1-BB70-C2A2BA536265}" type="pres">
      <dgm:prSet presAssocID="{E69D8654-1CE0-492B-A831-1820B530EA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50CD9CB0-A1AE-4DE9-8126-342A5192A4F6}" type="pres">
      <dgm:prSet presAssocID="{E69D8654-1CE0-492B-A831-1820B530EA85}" presName="iconSpace" presStyleCnt="0"/>
      <dgm:spPr/>
    </dgm:pt>
    <dgm:pt modelId="{C1D6DDEF-DBB4-47F3-87C4-CCFC80A4A659}" type="pres">
      <dgm:prSet presAssocID="{E69D8654-1CE0-492B-A831-1820B530EA85}" presName="parTx" presStyleLbl="revTx" presStyleIdx="2" presStyleCnt="4">
        <dgm:presLayoutVars>
          <dgm:chMax val="0"/>
          <dgm:chPref val="0"/>
        </dgm:presLayoutVars>
      </dgm:prSet>
      <dgm:spPr/>
    </dgm:pt>
    <dgm:pt modelId="{F2E124AE-137A-48C5-9D56-C25891D77501}" type="pres">
      <dgm:prSet presAssocID="{E69D8654-1CE0-492B-A831-1820B530EA85}" presName="txSpace" presStyleCnt="0"/>
      <dgm:spPr/>
    </dgm:pt>
    <dgm:pt modelId="{55F571EE-9920-4EDF-AF95-B24A2B02EDA4}" type="pres">
      <dgm:prSet presAssocID="{E69D8654-1CE0-492B-A831-1820B530EA85}" presName="desTx" presStyleLbl="revTx" presStyleIdx="3" presStyleCnt="4">
        <dgm:presLayoutVars/>
      </dgm:prSet>
      <dgm:spPr/>
    </dgm:pt>
  </dgm:ptLst>
  <dgm:cxnLst>
    <dgm:cxn modelId="{66C1780C-D1A2-4E3C-8675-339CDA974C29}" type="presOf" srcId="{21A0D013-A9D3-4476-BD3A-A739141E7777}" destId="{4782243D-48D6-469D-8052-E9ACF3FBAD82}" srcOrd="0" destOrd="0" presId="urn:microsoft.com/office/officeart/2018/5/layout/CenteredIconLabelDescriptionList"/>
    <dgm:cxn modelId="{3AD7320D-8D86-45B2-9048-5900AB1C68D3}" type="presOf" srcId="{16D6CF09-4449-4D89-AF69-5D55FCA3015C}" destId="{799A3055-D610-4ECA-9FB9-8BAD7139FB9A}" srcOrd="0" destOrd="1" presId="urn:microsoft.com/office/officeart/2018/5/layout/CenteredIconLabelDescriptionList"/>
    <dgm:cxn modelId="{24AA1610-6ABB-4805-AD00-79FD0702D6CE}" type="presOf" srcId="{FF8FC7D4-1A21-49C9-BDA8-D4DF7649C701}" destId="{55F571EE-9920-4EDF-AF95-B24A2B02EDA4}" srcOrd="0" destOrd="6" presId="urn:microsoft.com/office/officeart/2018/5/layout/CenteredIconLabelDescriptionList"/>
    <dgm:cxn modelId="{553EE420-AAB0-49AB-8EA1-F61BEA45F4F7}" srcId="{93B059BC-FD58-484E-B703-171824BD2ED3}" destId="{5C883CBF-C2D0-49A9-ACC7-6F26763E0410}" srcOrd="2" destOrd="0" parTransId="{AB470DAC-4CEE-48A4-9B68-1623218E0EC5}" sibTransId="{EEB8C214-F51A-4B6C-AFBC-76248C42282B}"/>
    <dgm:cxn modelId="{5B101727-9C76-4271-8047-4730B3955848}" type="presOf" srcId="{7980C154-2B3E-4E1D-A88A-5C80A47A1690}" destId="{55F571EE-9920-4EDF-AF95-B24A2B02EDA4}" srcOrd="0" destOrd="4" presId="urn:microsoft.com/office/officeart/2018/5/layout/CenteredIconLabelDescriptionList"/>
    <dgm:cxn modelId="{B073BE27-C153-45A8-8472-3D57C8B44A28}" type="presOf" srcId="{93B059BC-FD58-484E-B703-171824BD2ED3}" destId="{799A3055-D610-4ECA-9FB9-8BAD7139FB9A}" srcOrd="0" destOrd="0" presId="urn:microsoft.com/office/officeart/2018/5/layout/CenteredIconLabelDescriptionList"/>
    <dgm:cxn modelId="{5480F03B-29A3-4D78-AC4E-959620A31364}" srcId="{B8CA5643-80CB-429C-86F7-AE79FE496C9B}" destId="{B26F15F4-BA12-4917-88AB-A0BE8315E33B}" srcOrd="0" destOrd="0" parTransId="{C170AB6F-E8A2-4F25-8885-A36C4106F9C0}" sibTransId="{426816F3-0016-46B8-92C3-004781F50910}"/>
    <dgm:cxn modelId="{835D1A5C-A44E-4334-9503-816788D4CD02}" srcId="{7980C154-2B3E-4E1D-A88A-5C80A47A1690}" destId="{FF8FC7D4-1A21-49C9-BDA8-D4DF7649C701}" srcOrd="1" destOrd="0" parTransId="{043D8A46-2718-4557-A638-DFACA1ED71E8}" sibTransId="{EE1EAEAE-C80D-436C-B6EB-F28E53006B0C}"/>
    <dgm:cxn modelId="{7D000D5F-7E20-42C8-B436-12DAEC106079}" type="presOf" srcId="{AF311391-20EA-489F-A8E4-2239B8EBF5ED}" destId="{799A3055-D610-4ECA-9FB9-8BAD7139FB9A}" srcOrd="0" destOrd="2" presId="urn:microsoft.com/office/officeart/2018/5/layout/CenteredIconLabelDescriptionList"/>
    <dgm:cxn modelId="{4E515E41-E3C0-41AF-96E1-F3607B765D42}" srcId="{93B059BC-FD58-484E-B703-171824BD2ED3}" destId="{AF311391-20EA-489F-A8E4-2239B8EBF5ED}" srcOrd="1" destOrd="0" parTransId="{C16914D8-A521-42D0-9A34-24C76F9FCBA9}" sibTransId="{A4CA061C-4005-4257-A3FE-C0E337BB0EED}"/>
    <dgm:cxn modelId="{B5EB5242-2A51-4150-8831-C95CA74432ED}" type="presOf" srcId="{E69D8654-1CE0-492B-A831-1820B530EA85}" destId="{C1D6DDEF-DBB4-47F3-87C4-CCFC80A4A659}" srcOrd="0" destOrd="0" presId="urn:microsoft.com/office/officeart/2018/5/layout/CenteredIconLabelDescriptionList"/>
    <dgm:cxn modelId="{2968CB62-A13D-4CB0-BCC6-502FF05A4317}" srcId="{E69D8654-1CE0-492B-A831-1820B530EA85}" destId="{7980C154-2B3E-4E1D-A88A-5C80A47A1690}" srcOrd="1" destOrd="0" parTransId="{735B5EC6-B14B-40AD-A40C-E2BEE4568F06}" sibTransId="{C1A490D6-76F4-463D-BCE5-19BE18DC3EAE}"/>
    <dgm:cxn modelId="{EC32E242-CCB8-44F1-80E6-AF8C50DA98B1}" type="presOf" srcId="{85360624-3020-4F69-B213-F4792FD4D26F}" destId="{799A3055-D610-4ECA-9FB9-8BAD7139FB9A}" srcOrd="0" destOrd="6" presId="urn:microsoft.com/office/officeart/2018/5/layout/CenteredIconLabelDescriptionList"/>
    <dgm:cxn modelId="{7BE52C66-8564-4D58-9233-95400F1DF216}" srcId="{7980C154-2B3E-4E1D-A88A-5C80A47A1690}" destId="{7B86DAE1-8671-4122-88A8-B17154D471C6}" srcOrd="0" destOrd="0" parTransId="{49CDF0D6-1EAF-4DC9-9DC4-FD2B90BFD5FC}" sibTransId="{63A856E6-BE66-4B19-A9A7-288CB83DF785}"/>
    <dgm:cxn modelId="{4DE5E948-66F1-46C4-B434-80E3D7B0C410}" type="presOf" srcId="{96E77A89-1A23-4A44-B6EF-D5ED2033E0BC}" destId="{799A3055-D610-4ECA-9FB9-8BAD7139FB9A}" srcOrd="0" destOrd="7" presId="urn:microsoft.com/office/officeart/2018/5/layout/CenteredIconLabelDescriptionList"/>
    <dgm:cxn modelId="{4D53484A-CAA5-495B-B7F2-303D5BB25C62}" srcId="{AE5DF3C3-C3E0-48F7-8170-D732B1A12A25}" destId="{63337211-CE79-4AD5-A892-72A4FF7A9156}" srcOrd="2" destOrd="0" parTransId="{B0D7F8C5-1C4C-403C-9CBA-93098F20D5E3}" sibTransId="{9F6BBD92-1EEB-42F6-A2A9-0B7111CB0563}"/>
    <dgm:cxn modelId="{5D828D6E-E29F-44EA-A8BC-C17B0117BD63}" srcId="{21A0D013-A9D3-4476-BD3A-A739141E7777}" destId="{E69D8654-1CE0-492B-A831-1820B530EA85}" srcOrd="1" destOrd="0" parTransId="{B5CC409B-AB6D-4179-A179-D1350E4A241C}" sibTransId="{2C6132BC-DC52-4617-81D2-1BC520255B72}"/>
    <dgm:cxn modelId="{11FDB559-C366-4977-9CF8-1A6820CB556A}" srcId="{AE5DF3C3-C3E0-48F7-8170-D732B1A12A25}" destId="{6D38D8CC-A844-4BD8-B851-A48815FA9EF8}" srcOrd="1" destOrd="0" parTransId="{A815F938-D829-4A5A-8BBD-A2D3B8F02604}" sibTransId="{76B4E627-91D4-46DE-964C-58EC3DB5BEB9}"/>
    <dgm:cxn modelId="{DB1A1784-2AF8-48E9-8C1D-4A43658ACECE}" type="presOf" srcId="{B8CA5643-80CB-429C-86F7-AE79FE496C9B}" destId="{799A3055-D610-4ECA-9FB9-8BAD7139FB9A}" srcOrd="0" destOrd="4" presId="urn:microsoft.com/office/officeart/2018/5/layout/CenteredIconLabelDescriptionList"/>
    <dgm:cxn modelId="{1B651786-E30F-457F-8DCC-B99FEE430BBD}" srcId="{B8CA5643-80CB-429C-86F7-AE79FE496C9B}" destId="{96E77A89-1A23-4A44-B6EF-D5ED2033E0BC}" srcOrd="2" destOrd="0" parTransId="{6B9B56FF-128D-4B9D-AC8F-3F8467295A75}" sibTransId="{12F5738B-DC6F-4B04-94E9-DFF9C905B204}"/>
    <dgm:cxn modelId="{A2B88893-3A26-4EF0-8672-565329007482}" srcId="{B8CA5643-80CB-429C-86F7-AE79FE496C9B}" destId="{85360624-3020-4F69-B213-F4792FD4D26F}" srcOrd="1" destOrd="0" parTransId="{951C8EC8-9280-4518-A302-76DBCE534B2F}" sibTransId="{627071A9-DA30-4E61-931A-71D2BFB17E2E}"/>
    <dgm:cxn modelId="{87C0D599-CE22-4DA9-8F46-8DD8F4020FFD}" srcId="{95E826BF-B59D-4AE3-9494-5DD808B07A82}" destId="{93B059BC-FD58-484E-B703-171824BD2ED3}" srcOrd="0" destOrd="0" parTransId="{D22B1FEC-1880-45D9-8768-7B29188FF5B2}" sibTransId="{D80CCF4C-CD5A-49FF-B315-59E22AE8550E}"/>
    <dgm:cxn modelId="{074735A4-1FEF-494F-9997-EB477F19147B}" srcId="{93B059BC-FD58-484E-B703-171824BD2ED3}" destId="{16D6CF09-4449-4D89-AF69-5D55FCA3015C}" srcOrd="0" destOrd="0" parTransId="{08394CE2-12A4-436B-91E9-F8F16D1EA887}" sibTransId="{00F43A62-C0BF-4645-9587-B0887C715C53}"/>
    <dgm:cxn modelId="{B5F29AAA-D8E2-463B-8F9C-988289EA629D}" type="presOf" srcId="{7B86DAE1-8671-4122-88A8-B17154D471C6}" destId="{55F571EE-9920-4EDF-AF95-B24A2B02EDA4}" srcOrd="0" destOrd="5" presId="urn:microsoft.com/office/officeart/2018/5/layout/CenteredIconLabelDescriptionList"/>
    <dgm:cxn modelId="{4EB21EB0-2C9B-4A86-AEAE-314C246F8D15}" type="presOf" srcId="{B26F15F4-BA12-4917-88AB-A0BE8315E33B}" destId="{799A3055-D610-4ECA-9FB9-8BAD7139FB9A}" srcOrd="0" destOrd="5" presId="urn:microsoft.com/office/officeart/2018/5/layout/CenteredIconLabelDescriptionList"/>
    <dgm:cxn modelId="{05995EB4-93D6-444D-8D62-5578BC10CB02}" type="presOf" srcId="{95E826BF-B59D-4AE3-9494-5DD808B07A82}" destId="{18A0EAD5-451C-4901-A596-A2635CCC64D3}" srcOrd="0" destOrd="0" presId="urn:microsoft.com/office/officeart/2018/5/layout/CenteredIconLabelDescriptionList"/>
    <dgm:cxn modelId="{505D6BC1-AEB8-41B2-BC1A-2941FAAB4DB5}" type="presOf" srcId="{5C883CBF-C2D0-49A9-ACC7-6F26763E0410}" destId="{799A3055-D610-4ECA-9FB9-8BAD7139FB9A}" srcOrd="0" destOrd="3" presId="urn:microsoft.com/office/officeart/2018/5/layout/CenteredIconLabelDescriptionList"/>
    <dgm:cxn modelId="{AF872AC6-2EBB-4A12-88D5-083B7E59106C}" type="presOf" srcId="{63337211-CE79-4AD5-A892-72A4FF7A9156}" destId="{55F571EE-9920-4EDF-AF95-B24A2B02EDA4}" srcOrd="0" destOrd="3" presId="urn:microsoft.com/office/officeart/2018/5/layout/CenteredIconLabelDescriptionList"/>
    <dgm:cxn modelId="{4FBB60C9-6D7D-46D4-94A5-9CFA8698A9EF}" type="presOf" srcId="{6D38D8CC-A844-4BD8-B851-A48815FA9EF8}" destId="{55F571EE-9920-4EDF-AF95-B24A2B02EDA4}" srcOrd="0" destOrd="2" presId="urn:microsoft.com/office/officeart/2018/5/layout/CenteredIconLabelDescriptionList"/>
    <dgm:cxn modelId="{2DF2CDD3-3679-4DE2-A4EF-A0D2D46FE3B4}" srcId="{21A0D013-A9D3-4476-BD3A-A739141E7777}" destId="{95E826BF-B59D-4AE3-9494-5DD808B07A82}" srcOrd="0" destOrd="0" parTransId="{90CF6B27-543F-40DF-82CF-1109ED310816}" sibTransId="{07A7FC20-0CA0-4AE7-BDF3-B866D0E1F2F7}"/>
    <dgm:cxn modelId="{593AFBD3-1C79-4B6C-93BE-E626B0A90483}" srcId="{E69D8654-1CE0-492B-A831-1820B530EA85}" destId="{AE5DF3C3-C3E0-48F7-8170-D732B1A12A25}" srcOrd="0" destOrd="0" parTransId="{D3FE9EE9-82F0-4401-98E3-BAA919F01FDA}" sibTransId="{A2F4479A-8E31-4B6B-8C85-2574C2702726}"/>
    <dgm:cxn modelId="{223634D5-E061-490A-A8BF-45211ADA7ED0}" type="presOf" srcId="{EF5774B9-3991-426B-A499-57E0ACCCC238}" destId="{55F571EE-9920-4EDF-AF95-B24A2B02EDA4}" srcOrd="0" destOrd="1" presId="urn:microsoft.com/office/officeart/2018/5/layout/CenteredIconLabelDescriptionList"/>
    <dgm:cxn modelId="{4A5BA4DD-D24A-4CF5-A3BF-78DDAA14776A}" type="presOf" srcId="{AE5DF3C3-C3E0-48F7-8170-D732B1A12A25}" destId="{55F571EE-9920-4EDF-AF95-B24A2B02EDA4}" srcOrd="0" destOrd="0" presId="urn:microsoft.com/office/officeart/2018/5/layout/CenteredIconLabelDescriptionList"/>
    <dgm:cxn modelId="{D4E010E6-7233-4EE7-ADB4-6FCDA6370061}" srcId="{AE5DF3C3-C3E0-48F7-8170-D732B1A12A25}" destId="{EF5774B9-3991-426B-A499-57E0ACCCC238}" srcOrd="0" destOrd="0" parTransId="{00B13986-7DB9-4D04-B119-39CC332E90DC}" sibTransId="{576449AF-147A-4AC2-AD37-070DED0730D5}"/>
    <dgm:cxn modelId="{BBAF3AF2-76A5-4ADA-85CF-B4F4277C7DCC}" srcId="{95E826BF-B59D-4AE3-9494-5DD808B07A82}" destId="{B8CA5643-80CB-429C-86F7-AE79FE496C9B}" srcOrd="1" destOrd="0" parTransId="{657CBF12-1C9A-4D1D-BF7B-23F3175A242C}" sibTransId="{BAD94413-D688-4A4B-B1D5-E775364F328D}"/>
    <dgm:cxn modelId="{6D51F783-5EB3-4E39-A702-24D75F3D189B}" type="presParOf" srcId="{4782243D-48D6-469D-8052-E9ACF3FBAD82}" destId="{9E30E85E-E235-4B6E-AA18-2DF8C0B22415}" srcOrd="0" destOrd="0" presId="urn:microsoft.com/office/officeart/2018/5/layout/CenteredIconLabelDescriptionList"/>
    <dgm:cxn modelId="{B316FA10-862A-47A1-B3E3-E2CF1E102CC2}" type="presParOf" srcId="{9E30E85E-E235-4B6E-AA18-2DF8C0B22415}" destId="{9CCE03BB-E504-456F-9FD3-7E6FC60692EA}" srcOrd="0" destOrd="0" presId="urn:microsoft.com/office/officeart/2018/5/layout/CenteredIconLabelDescriptionList"/>
    <dgm:cxn modelId="{F02E96C3-50FC-42EC-B407-1000C65243CF}" type="presParOf" srcId="{9E30E85E-E235-4B6E-AA18-2DF8C0B22415}" destId="{5C595D20-633B-42DD-A86F-0DA725CE7CC6}" srcOrd="1" destOrd="0" presId="urn:microsoft.com/office/officeart/2018/5/layout/CenteredIconLabelDescriptionList"/>
    <dgm:cxn modelId="{0888B8EB-C7F6-448F-9E7D-AEF3DEFE5E93}" type="presParOf" srcId="{9E30E85E-E235-4B6E-AA18-2DF8C0B22415}" destId="{18A0EAD5-451C-4901-A596-A2635CCC64D3}" srcOrd="2" destOrd="0" presId="urn:microsoft.com/office/officeart/2018/5/layout/CenteredIconLabelDescriptionList"/>
    <dgm:cxn modelId="{4A5A7EE6-5ED7-4D5D-AE43-C9D8399E8B97}" type="presParOf" srcId="{9E30E85E-E235-4B6E-AA18-2DF8C0B22415}" destId="{24690FE5-E3DD-4185-B61E-6526EA37AC3A}" srcOrd="3" destOrd="0" presId="urn:microsoft.com/office/officeart/2018/5/layout/CenteredIconLabelDescriptionList"/>
    <dgm:cxn modelId="{B2DEB9AA-D221-4053-A974-E300FCED577F}" type="presParOf" srcId="{9E30E85E-E235-4B6E-AA18-2DF8C0B22415}" destId="{799A3055-D610-4ECA-9FB9-8BAD7139FB9A}" srcOrd="4" destOrd="0" presId="urn:microsoft.com/office/officeart/2018/5/layout/CenteredIconLabelDescriptionList"/>
    <dgm:cxn modelId="{B4A963F0-7A39-4FF1-8CD5-021277FEFF16}" type="presParOf" srcId="{4782243D-48D6-469D-8052-E9ACF3FBAD82}" destId="{E4C57878-BBBF-4418-BE6A-9F099D56874F}" srcOrd="1" destOrd="0" presId="urn:microsoft.com/office/officeart/2018/5/layout/CenteredIconLabelDescriptionList"/>
    <dgm:cxn modelId="{F650AF8B-A3A4-450B-BC83-320241F1A8AE}" type="presParOf" srcId="{4782243D-48D6-469D-8052-E9ACF3FBAD82}" destId="{E628B01C-01C2-4D6F-9A62-6CF70D486056}" srcOrd="2" destOrd="0" presId="urn:microsoft.com/office/officeart/2018/5/layout/CenteredIconLabelDescriptionList"/>
    <dgm:cxn modelId="{E64585B3-3834-444C-9412-F7DEBE838FE6}" type="presParOf" srcId="{E628B01C-01C2-4D6F-9A62-6CF70D486056}" destId="{FAE2FC61-8F0A-49A1-BB70-C2A2BA536265}" srcOrd="0" destOrd="0" presId="urn:microsoft.com/office/officeart/2018/5/layout/CenteredIconLabelDescriptionList"/>
    <dgm:cxn modelId="{AA6DD3CA-1EFB-4DF6-A9CB-38E820683266}" type="presParOf" srcId="{E628B01C-01C2-4D6F-9A62-6CF70D486056}" destId="{50CD9CB0-A1AE-4DE9-8126-342A5192A4F6}" srcOrd="1" destOrd="0" presId="urn:microsoft.com/office/officeart/2018/5/layout/CenteredIconLabelDescriptionList"/>
    <dgm:cxn modelId="{39FDB9ED-BBA9-47CC-8C96-0C51FE609023}" type="presParOf" srcId="{E628B01C-01C2-4D6F-9A62-6CF70D486056}" destId="{C1D6DDEF-DBB4-47F3-87C4-CCFC80A4A659}" srcOrd="2" destOrd="0" presId="urn:microsoft.com/office/officeart/2018/5/layout/CenteredIconLabelDescriptionList"/>
    <dgm:cxn modelId="{C44B0344-158D-4AB9-A60D-670155CDA569}" type="presParOf" srcId="{E628B01C-01C2-4D6F-9A62-6CF70D486056}" destId="{F2E124AE-137A-48C5-9D56-C25891D77501}" srcOrd="3" destOrd="0" presId="urn:microsoft.com/office/officeart/2018/5/layout/CenteredIconLabelDescriptionList"/>
    <dgm:cxn modelId="{748CE0BB-78E7-49F3-BEF6-57A3C4C07B77}" type="presParOf" srcId="{E628B01C-01C2-4D6F-9A62-6CF70D486056}" destId="{55F571EE-9920-4EDF-AF95-B24A2B02EDA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B5110B-3D90-4F8F-9959-169550696E8A}" type="doc">
      <dgm:prSet loTypeId="urn:microsoft.com/office/officeart/2005/8/layout/bProcess3" loCatId="process" qsTypeId="urn:microsoft.com/office/officeart/2005/8/quickstyle/simple5" qsCatId="simple" csTypeId="urn:microsoft.com/office/officeart/2005/8/colors/accent1_2" csCatId="accent1" phldr="1"/>
      <dgm:spPr/>
    </dgm:pt>
    <dgm:pt modelId="{390CEA64-4DA8-4838-99AB-31965416A1AD}">
      <dgm:prSet phldrT="[Testo]" phldr="0"/>
      <dgm:spPr/>
      <dgm:t>
        <a:bodyPr/>
        <a:lstStyle/>
        <a:p>
          <a:pPr rtl="0"/>
          <a:r>
            <a:rPr lang="it-IT">
              <a:latin typeface="Bookman Old Style"/>
            </a:rPr>
            <a:t>Hat</a:t>
          </a:r>
          <a:r>
            <a:rPr lang="it-IT" b="0" i="0" u="none" strike="noStrike" cap="none" baseline="0" noProof="0">
              <a:latin typeface="Bookman Old Style"/>
            </a:rPr>
            <a:t> act as access point and creates network</a:t>
          </a:r>
          <a:endParaRPr lang="it-IT"/>
        </a:p>
      </dgm:t>
    </dgm:pt>
    <dgm:pt modelId="{2CCAD82D-A955-4286-A710-F0586CBE01BB}" type="parTrans" cxnId="{46FB5B71-D96D-4C62-AC96-8B9729B0C2DE}">
      <dgm:prSet/>
      <dgm:spPr/>
    </dgm:pt>
    <dgm:pt modelId="{D2EE5BB3-96A4-4194-B6D8-45B4249D0625}" type="sibTrans" cxnId="{46FB5B71-D96D-4C62-AC96-8B9729B0C2DE}">
      <dgm:prSet/>
      <dgm:spPr/>
      <dgm:t>
        <a:bodyPr/>
        <a:lstStyle/>
        <a:p>
          <a:endParaRPr lang="it-IT"/>
        </a:p>
      </dgm:t>
    </dgm:pt>
    <dgm:pt modelId="{109A713C-B058-4CDD-8D3D-6FB167FAD172}">
      <dgm:prSet phldrT="[Testo]" phldr="0"/>
      <dgm:spPr/>
      <dgm:t>
        <a:bodyPr/>
        <a:lstStyle/>
        <a:p>
          <a:pPr rtl="0"/>
          <a:r>
            <a:rPr lang="it-IT">
              <a:latin typeface="Bookman Old Style"/>
            </a:rPr>
            <a:t>Car act as station and connects to network</a:t>
          </a:r>
          <a:endParaRPr lang="it-IT"/>
        </a:p>
      </dgm:t>
    </dgm:pt>
    <dgm:pt modelId="{56754B38-C035-47B1-8ED2-6389B69D93F0}" type="parTrans" cxnId="{306BBD4D-2977-492F-BC2C-DC7E9D289B6C}">
      <dgm:prSet/>
      <dgm:spPr/>
    </dgm:pt>
    <dgm:pt modelId="{3ABA27C2-45AE-4CDF-8AAB-2E8649EBE1F5}" type="sibTrans" cxnId="{306BBD4D-2977-492F-BC2C-DC7E9D289B6C}">
      <dgm:prSet/>
      <dgm:spPr/>
      <dgm:t>
        <a:bodyPr/>
        <a:lstStyle/>
        <a:p>
          <a:endParaRPr lang="it-IT"/>
        </a:p>
      </dgm:t>
    </dgm:pt>
    <dgm:pt modelId="{74CBA4D8-F69A-43EB-AC59-3549710A466C}">
      <dgm:prSet phldrT="[Testo]" phldr="0"/>
      <dgm:spPr/>
      <dgm:t>
        <a:bodyPr/>
        <a:lstStyle/>
        <a:p>
          <a:pPr rtl="0"/>
          <a:r>
            <a:rPr lang="it-IT">
              <a:latin typeface="Bookman Old Style"/>
            </a:rPr>
            <a:t>Hat writes data on local port</a:t>
          </a:r>
          <a:endParaRPr lang="it-IT"/>
        </a:p>
      </dgm:t>
    </dgm:pt>
    <dgm:pt modelId="{BE18B06C-0BC2-4AA9-AB24-DD86B4F5398C}" type="parTrans" cxnId="{A170DD18-4F7B-44EB-A9B8-2EC1FCF1007E}">
      <dgm:prSet/>
      <dgm:spPr/>
    </dgm:pt>
    <dgm:pt modelId="{03CB70B9-6D7D-4304-A7D4-F8F1ABA86765}" type="sibTrans" cxnId="{A170DD18-4F7B-44EB-A9B8-2EC1FCF1007E}">
      <dgm:prSet/>
      <dgm:spPr/>
      <dgm:t>
        <a:bodyPr/>
        <a:lstStyle/>
        <a:p>
          <a:endParaRPr lang="it-IT"/>
        </a:p>
      </dgm:t>
    </dgm:pt>
    <dgm:pt modelId="{7DB726C6-5F74-4ABC-B5EE-E50AE8D8365C}">
      <dgm:prSet phldr="0"/>
      <dgm:spPr/>
      <dgm:t>
        <a:bodyPr/>
        <a:lstStyle/>
        <a:p>
          <a:pPr rtl="0"/>
          <a:r>
            <a:rPr lang="it-IT">
              <a:latin typeface="Bookman Old Style"/>
            </a:rPr>
            <a:t>Car</a:t>
          </a:r>
          <a:r>
            <a:rPr lang="it-IT" dirty="0">
              <a:latin typeface="Bookman Old Style"/>
            </a:rPr>
            <a:t> hears data incoming on local port</a:t>
          </a:r>
        </a:p>
      </dgm:t>
    </dgm:pt>
    <dgm:pt modelId="{1C9D6011-D3E3-48D0-B37B-D08BE1B1F86A}" type="parTrans" cxnId="{FD5955AA-7EB5-427A-825A-D59D122A2ED7}">
      <dgm:prSet/>
      <dgm:spPr/>
    </dgm:pt>
    <dgm:pt modelId="{138680C6-86BD-4A3E-8978-01D9267861E5}" type="sibTrans" cxnId="{FD5955AA-7EB5-427A-825A-D59D122A2ED7}">
      <dgm:prSet/>
      <dgm:spPr/>
    </dgm:pt>
    <dgm:pt modelId="{2417D221-FC2E-44E9-8AAD-E5CBDC56F88C}" type="pres">
      <dgm:prSet presAssocID="{69B5110B-3D90-4F8F-9959-169550696E8A}" presName="Name0" presStyleCnt="0">
        <dgm:presLayoutVars>
          <dgm:dir/>
          <dgm:resizeHandles val="exact"/>
        </dgm:presLayoutVars>
      </dgm:prSet>
      <dgm:spPr/>
    </dgm:pt>
    <dgm:pt modelId="{E0E38FD0-4989-4775-9408-F00346C66A90}" type="pres">
      <dgm:prSet presAssocID="{390CEA64-4DA8-4838-99AB-31965416A1AD}" presName="node" presStyleLbl="node1" presStyleIdx="0" presStyleCnt="4">
        <dgm:presLayoutVars>
          <dgm:bulletEnabled val="1"/>
        </dgm:presLayoutVars>
      </dgm:prSet>
      <dgm:spPr/>
    </dgm:pt>
    <dgm:pt modelId="{0E91E423-520A-4B26-8A83-D2237BED3FB4}" type="pres">
      <dgm:prSet presAssocID="{D2EE5BB3-96A4-4194-B6D8-45B4249D0625}" presName="sibTrans" presStyleLbl="sibTrans1D1" presStyleIdx="0" presStyleCnt="3"/>
      <dgm:spPr/>
    </dgm:pt>
    <dgm:pt modelId="{91A0075A-39C0-461E-9F08-91329B3254A3}" type="pres">
      <dgm:prSet presAssocID="{D2EE5BB3-96A4-4194-B6D8-45B4249D0625}" presName="connectorText" presStyleLbl="sibTrans1D1" presStyleIdx="0" presStyleCnt="3"/>
      <dgm:spPr/>
    </dgm:pt>
    <dgm:pt modelId="{169AEB6D-3DF5-4B6E-8F32-14C47BB81E48}" type="pres">
      <dgm:prSet presAssocID="{109A713C-B058-4CDD-8D3D-6FB167FAD172}" presName="node" presStyleLbl="node1" presStyleIdx="1" presStyleCnt="4">
        <dgm:presLayoutVars>
          <dgm:bulletEnabled val="1"/>
        </dgm:presLayoutVars>
      </dgm:prSet>
      <dgm:spPr/>
    </dgm:pt>
    <dgm:pt modelId="{7EA42C58-7D77-44D0-9907-61D78C1F2E67}" type="pres">
      <dgm:prSet presAssocID="{3ABA27C2-45AE-4CDF-8AAB-2E8649EBE1F5}" presName="sibTrans" presStyleLbl="sibTrans1D1" presStyleIdx="1" presStyleCnt="3"/>
      <dgm:spPr/>
    </dgm:pt>
    <dgm:pt modelId="{AE63DA7F-65F7-4ADE-952C-D4F61E902790}" type="pres">
      <dgm:prSet presAssocID="{3ABA27C2-45AE-4CDF-8AAB-2E8649EBE1F5}" presName="connectorText" presStyleLbl="sibTrans1D1" presStyleIdx="1" presStyleCnt="3"/>
      <dgm:spPr/>
    </dgm:pt>
    <dgm:pt modelId="{F0B4FF55-7114-4184-BA36-247EB9BDFE06}" type="pres">
      <dgm:prSet presAssocID="{74CBA4D8-F69A-43EB-AC59-3549710A466C}" presName="node" presStyleLbl="node1" presStyleIdx="2" presStyleCnt="4">
        <dgm:presLayoutVars>
          <dgm:bulletEnabled val="1"/>
        </dgm:presLayoutVars>
      </dgm:prSet>
      <dgm:spPr/>
    </dgm:pt>
    <dgm:pt modelId="{8CA70C50-CC09-414C-81EB-39F6A3F18C80}" type="pres">
      <dgm:prSet presAssocID="{03CB70B9-6D7D-4304-A7D4-F8F1ABA86765}" presName="sibTrans" presStyleLbl="sibTrans1D1" presStyleIdx="2" presStyleCnt="3"/>
      <dgm:spPr/>
    </dgm:pt>
    <dgm:pt modelId="{9B3CBF21-76EE-42AE-9BCA-9E09C74672D2}" type="pres">
      <dgm:prSet presAssocID="{03CB70B9-6D7D-4304-A7D4-F8F1ABA86765}" presName="connectorText" presStyleLbl="sibTrans1D1" presStyleIdx="2" presStyleCnt="3"/>
      <dgm:spPr/>
    </dgm:pt>
    <dgm:pt modelId="{3EF574E6-04A4-4136-B4BC-113076E90080}" type="pres">
      <dgm:prSet presAssocID="{7DB726C6-5F74-4ABC-B5EE-E50AE8D8365C}" presName="node" presStyleLbl="node1" presStyleIdx="3" presStyleCnt="4">
        <dgm:presLayoutVars>
          <dgm:bulletEnabled val="1"/>
        </dgm:presLayoutVars>
      </dgm:prSet>
      <dgm:spPr/>
    </dgm:pt>
  </dgm:ptLst>
  <dgm:cxnLst>
    <dgm:cxn modelId="{324A7F07-5BA6-432F-9121-D3E3BCB6AC28}" type="presOf" srcId="{109A713C-B058-4CDD-8D3D-6FB167FAD172}" destId="{169AEB6D-3DF5-4B6E-8F32-14C47BB81E48}" srcOrd="0" destOrd="0" presId="urn:microsoft.com/office/officeart/2005/8/layout/bProcess3"/>
    <dgm:cxn modelId="{A170DD18-4F7B-44EB-A9B8-2EC1FCF1007E}" srcId="{69B5110B-3D90-4F8F-9959-169550696E8A}" destId="{74CBA4D8-F69A-43EB-AC59-3549710A466C}" srcOrd="2" destOrd="0" parTransId="{BE18B06C-0BC2-4AA9-AB24-DD86B4F5398C}" sibTransId="{03CB70B9-6D7D-4304-A7D4-F8F1ABA86765}"/>
    <dgm:cxn modelId="{BBE3C530-28D4-4C4F-8980-2171A8BB6709}" type="presOf" srcId="{7DB726C6-5F74-4ABC-B5EE-E50AE8D8365C}" destId="{3EF574E6-04A4-4136-B4BC-113076E90080}" srcOrd="0" destOrd="0" presId="urn:microsoft.com/office/officeart/2005/8/layout/bProcess3"/>
    <dgm:cxn modelId="{F5D2BF67-7CC3-4C74-B9D1-3479C96A8CA1}" type="presOf" srcId="{74CBA4D8-F69A-43EB-AC59-3549710A466C}" destId="{F0B4FF55-7114-4184-BA36-247EB9BDFE06}" srcOrd="0" destOrd="0" presId="urn:microsoft.com/office/officeart/2005/8/layout/bProcess3"/>
    <dgm:cxn modelId="{306BBD4D-2977-492F-BC2C-DC7E9D289B6C}" srcId="{69B5110B-3D90-4F8F-9959-169550696E8A}" destId="{109A713C-B058-4CDD-8D3D-6FB167FAD172}" srcOrd="1" destOrd="0" parTransId="{56754B38-C035-47B1-8ED2-6389B69D93F0}" sibTransId="{3ABA27C2-45AE-4CDF-8AAB-2E8649EBE1F5}"/>
    <dgm:cxn modelId="{46FB5B71-D96D-4C62-AC96-8B9729B0C2DE}" srcId="{69B5110B-3D90-4F8F-9959-169550696E8A}" destId="{390CEA64-4DA8-4838-99AB-31965416A1AD}" srcOrd="0" destOrd="0" parTransId="{2CCAD82D-A955-4286-A710-F0586CBE01BB}" sibTransId="{D2EE5BB3-96A4-4194-B6D8-45B4249D0625}"/>
    <dgm:cxn modelId="{AEB99A72-F8AF-4A30-A218-D15688330D67}" type="presOf" srcId="{390CEA64-4DA8-4838-99AB-31965416A1AD}" destId="{E0E38FD0-4989-4775-9408-F00346C66A90}" srcOrd="0" destOrd="0" presId="urn:microsoft.com/office/officeart/2005/8/layout/bProcess3"/>
    <dgm:cxn modelId="{36E5FCA3-283A-4B80-B44A-05080D4593E2}" type="presOf" srcId="{D2EE5BB3-96A4-4194-B6D8-45B4249D0625}" destId="{91A0075A-39C0-461E-9F08-91329B3254A3}" srcOrd="1" destOrd="0" presId="urn:microsoft.com/office/officeart/2005/8/layout/bProcess3"/>
    <dgm:cxn modelId="{FD5955AA-7EB5-427A-825A-D59D122A2ED7}" srcId="{69B5110B-3D90-4F8F-9959-169550696E8A}" destId="{7DB726C6-5F74-4ABC-B5EE-E50AE8D8365C}" srcOrd="3" destOrd="0" parTransId="{1C9D6011-D3E3-48D0-B37B-D08BE1B1F86A}" sibTransId="{138680C6-86BD-4A3E-8978-01D9267861E5}"/>
    <dgm:cxn modelId="{9A5C2BBF-18B1-4F87-ACED-0DF0337C5433}" type="presOf" srcId="{3ABA27C2-45AE-4CDF-8AAB-2E8649EBE1F5}" destId="{7EA42C58-7D77-44D0-9907-61D78C1F2E67}" srcOrd="0" destOrd="0" presId="urn:microsoft.com/office/officeart/2005/8/layout/bProcess3"/>
    <dgm:cxn modelId="{71F044C6-DBE3-4DC1-8A61-D90709EEA7E9}" type="presOf" srcId="{3ABA27C2-45AE-4CDF-8AAB-2E8649EBE1F5}" destId="{AE63DA7F-65F7-4ADE-952C-D4F61E902790}" srcOrd="1" destOrd="0" presId="urn:microsoft.com/office/officeart/2005/8/layout/bProcess3"/>
    <dgm:cxn modelId="{97B55BC8-743E-4012-B5C7-BB9214691C04}" type="presOf" srcId="{69B5110B-3D90-4F8F-9959-169550696E8A}" destId="{2417D221-FC2E-44E9-8AAD-E5CBDC56F88C}" srcOrd="0" destOrd="0" presId="urn:microsoft.com/office/officeart/2005/8/layout/bProcess3"/>
    <dgm:cxn modelId="{734790CA-B848-4F56-AC56-9CAAD56A1B2C}" type="presOf" srcId="{03CB70B9-6D7D-4304-A7D4-F8F1ABA86765}" destId="{8CA70C50-CC09-414C-81EB-39F6A3F18C80}" srcOrd="0" destOrd="0" presId="urn:microsoft.com/office/officeart/2005/8/layout/bProcess3"/>
    <dgm:cxn modelId="{A7AFC9CA-7E4F-4D93-B1B7-9F1615852840}" type="presOf" srcId="{D2EE5BB3-96A4-4194-B6D8-45B4249D0625}" destId="{0E91E423-520A-4B26-8A83-D2237BED3FB4}" srcOrd="0" destOrd="0" presId="urn:microsoft.com/office/officeart/2005/8/layout/bProcess3"/>
    <dgm:cxn modelId="{5C0CA8F4-1952-4DD7-AC32-3E07498A991A}" type="presOf" srcId="{03CB70B9-6D7D-4304-A7D4-F8F1ABA86765}" destId="{9B3CBF21-76EE-42AE-9BCA-9E09C74672D2}" srcOrd="1" destOrd="0" presId="urn:microsoft.com/office/officeart/2005/8/layout/bProcess3"/>
    <dgm:cxn modelId="{5B30BAB6-AC14-4B30-A967-47E869F59B4D}" type="presParOf" srcId="{2417D221-FC2E-44E9-8AAD-E5CBDC56F88C}" destId="{E0E38FD0-4989-4775-9408-F00346C66A90}" srcOrd="0" destOrd="0" presId="urn:microsoft.com/office/officeart/2005/8/layout/bProcess3"/>
    <dgm:cxn modelId="{D3EE9029-F0BD-428A-AFFE-331451439CA9}" type="presParOf" srcId="{2417D221-FC2E-44E9-8AAD-E5CBDC56F88C}" destId="{0E91E423-520A-4B26-8A83-D2237BED3FB4}" srcOrd="1" destOrd="0" presId="urn:microsoft.com/office/officeart/2005/8/layout/bProcess3"/>
    <dgm:cxn modelId="{47FAF594-0834-418C-81FE-93E3C0FB4D36}" type="presParOf" srcId="{0E91E423-520A-4B26-8A83-D2237BED3FB4}" destId="{91A0075A-39C0-461E-9F08-91329B3254A3}" srcOrd="0" destOrd="0" presId="urn:microsoft.com/office/officeart/2005/8/layout/bProcess3"/>
    <dgm:cxn modelId="{EC7FD80C-F727-4A41-8085-4D0B7346AB0B}" type="presParOf" srcId="{2417D221-FC2E-44E9-8AAD-E5CBDC56F88C}" destId="{169AEB6D-3DF5-4B6E-8F32-14C47BB81E48}" srcOrd="2" destOrd="0" presId="urn:microsoft.com/office/officeart/2005/8/layout/bProcess3"/>
    <dgm:cxn modelId="{A6DF95E1-D733-4AF2-8826-2207F3A6D26B}" type="presParOf" srcId="{2417D221-FC2E-44E9-8AAD-E5CBDC56F88C}" destId="{7EA42C58-7D77-44D0-9907-61D78C1F2E67}" srcOrd="3" destOrd="0" presId="urn:microsoft.com/office/officeart/2005/8/layout/bProcess3"/>
    <dgm:cxn modelId="{5D3453AD-9F98-4E85-8551-6A9C3800932B}" type="presParOf" srcId="{7EA42C58-7D77-44D0-9907-61D78C1F2E67}" destId="{AE63DA7F-65F7-4ADE-952C-D4F61E902790}" srcOrd="0" destOrd="0" presId="urn:microsoft.com/office/officeart/2005/8/layout/bProcess3"/>
    <dgm:cxn modelId="{6B78DCE7-B825-49E0-8E38-DA88550A8BF1}" type="presParOf" srcId="{2417D221-FC2E-44E9-8AAD-E5CBDC56F88C}" destId="{F0B4FF55-7114-4184-BA36-247EB9BDFE06}" srcOrd="4" destOrd="0" presId="urn:microsoft.com/office/officeart/2005/8/layout/bProcess3"/>
    <dgm:cxn modelId="{083FF15C-217A-4C79-80B7-E4C50C72502F}" type="presParOf" srcId="{2417D221-FC2E-44E9-8AAD-E5CBDC56F88C}" destId="{8CA70C50-CC09-414C-81EB-39F6A3F18C80}" srcOrd="5" destOrd="0" presId="urn:microsoft.com/office/officeart/2005/8/layout/bProcess3"/>
    <dgm:cxn modelId="{E0A9EEDB-4DD2-4CFC-8A8A-883747FCE6E0}" type="presParOf" srcId="{8CA70C50-CC09-414C-81EB-39F6A3F18C80}" destId="{9B3CBF21-76EE-42AE-9BCA-9E09C74672D2}" srcOrd="0" destOrd="0" presId="urn:microsoft.com/office/officeart/2005/8/layout/bProcess3"/>
    <dgm:cxn modelId="{A9D5725F-D0CA-40FD-8010-DFCC749A0B82}" type="presParOf" srcId="{2417D221-FC2E-44E9-8AAD-E5CBDC56F88C}" destId="{3EF574E6-04A4-4136-B4BC-113076E90080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06FE2C-ACE7-405D-A570-54305E4D2CD8}" type="doc">
      <dgm:prSet loTypeId="urn:microsoft.com/office/officeart/2005/8/layout/arrow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F0787C7-24EC-44D1-BE1D-D1BF791AF8AE}">
      <dgm:prSet phldrT="[Testo]" phldr="0"/>
      <dgm:spPr/>
      <dgm:t>
        <a:bodyPr/>
        <a:lstStyle/>
        <a:p>
          <a:r>
            <a:rPr lang="it-IT">
              <a:latin typeface="Bookman Old Style"/>
            </a:rPr>
            <a:t>Fast</a:t>
          </a:r>
          <a:r>
            <a:rPr lang="it-IT" b="0" i="0" u="none" strike="noStrike" cap="none" baseline="0" noProof="0">
              <a:latin typeface="Bookman Old Style"/>
            </a:rPr>
            <a:t> exchange of data</a:t>
          </a:r>
          <a:endParaRPr lang="it-IT"/>
        </a:p>
      </dgm:t>
    </dgm:pt>
    <dgm:pt modelId="{08595A10-70AD-485E-A136-FAD64C73249E}" type="parTrans" cxnId="{0756E42F-23CF-4148-A8AE-DCD8FD9AB8EC}">
      <dgm:prSet/>
      <dgm:spPr/>
      <dgm:t>
        <a:bodyPr/>
        <a:lstStyle/>
        <a:p>
          <a:endParaRPr lang="it-IT"/>
        </a:p>
      </dgm:t>
    </dgm:pt>
    <dgm:pt modelId="{33C20AC6-D296-4DEE-B473-6D9861CD28BF}" type="sibTrans" cxnId="{0756E42F-23CF-4148-A8AE-DCD8FD9AB8EC}">
      <dgm:prSet/>
      <dgm:spPr/>
      <dgm:t>
        <a:bodyPr/>
        <a:lstStyle/>
        <a:p>
          <a:endParaRPr lang="it-IT"/>
        </a:p>
      </dgm:t>
    </dgm:pt>
    <dgm:pt modelId="{1DC61C7A-E9A0-4F30-AEE8-CE4A7018D487}">
      <dgm:prSet phldr="0"/>
      <dgm:spPr/>
      <dgm:t>
        <a:bodyPr/>
        <a:lstStyle/>
        <a:p>
          <a:pPr rtl="0"/>
          <a:r>
            <a:rPr lang="it-IT"/>
            <a:t>No error control</a:t>
          </a:r>
        </a:p>
      </dgm:t>
    </dgm:pt>
    <dgm:pt modelId="{5D69A79C-1187-4A89-A3C6-1F3CB602D136}" type="parTrans" cxnId="{BABFD073-548D-40AE-8DF4-AC3C52CA36C3}">
      <dgm:prSet/>
      <dgm:spPr/>
    </dgm:pt>
    <dgm:pt modelId="{035D91CC-1918-4039-B4B4-6C59BBA3C1A1}" type="sibTrans" cxnId="{BABFD073-548D-40AE-8DF4-AC3C52CA36C3}">
      <dgm:prSet/>
      <dgm:spPr/>
    </dgm:pt>
    <dgm:pt modelId="{8886A95F-70B4-4AA1-A59A-DD23374A7D2E}" type="pres">
      <dgm:prSet presAssocID="{B206FE2C-ACE7-405D-A570-54305E4D2CD8}" presName="cycle" presStyleCnt="0">
        <dgm:presLayoutVars>
          <dgm:dir/>
          <dgm:resizeHandles val="exact"/>
        </dgm:presLayoutVars>
      </dgm:prSet>
      <dgm:spPr/>
    </dgm:pt>
    <dgm:pt modelId="{8CD4417F-60DE-4A9A-BA17-412FC01E3835}" type="pres">
      <dgm:prSet presAssocID="{1DC61C7A-E9A0-4F30-AEE8-CE4A7018D487}" presName="arrow" presStyleLbl="node1" presStyleIdx="0" presStyleCnt="2">
        <dgm:presLayoutVars>
          <dgm:bulletEnabled val="1"/>
        </dgm:presLayoutVars>
      </dgm:prSet>
      <dgm:spPr/>
    </dgm:pt>
    <dgm:pt modelId="{5C4D5271-B439-4BAB-A473-0F2E7762401A}" type="pres">
      <dgm:prSet presAssocID="{CF0787C7-24EC-44D1-BE1D-D1BF791AF8AE}" presName="arrow" presStyleLbl="node1" presStyleIdx="1" presStyleCnt="2">
        <dgm:presLayoutVars>
          <dgm:bulletEnabled val="1"/>
        </dgm:presLayoutVars>
      </dgm:prSet>
      <dgm:spPr/>
    </dgm:pt>
  </dgm:ptLst>
  <dgm:cxnLst>
    <dgm:cxn modelId="{0756E42F-23CF-4148-A8AE-DCD8FD9AB8EC}" srcId="{B206FE2C-ACE7-405D-A570-54305E4D2CD8}" destId="{CF0787C7-24EC-44D1-BE1D-D1BF791AF8AE}" srcOrd="1" destOrd="0" parTransId="{08595A10-70AD-485E-A136-FAD64C73249E}" sibTransId="{33C20AC6-D296-4DEE-B473-6D9861CD28BF}"/>
    <dgm:cxn modelId="{1BE5AA33-A81D-4AE2-A64F-5A187535A28D}" type="presOf" srcId="{B206FE2C-ACE7-405D-A570-54305E4D2CD8}" destId="{8886A95F-70B4-4AA1-A59A-DD23374A7D2E}" srcOrd="0" destOrd="0" presId="urn:microsoft.com/office/officeart/2005/8/layout/arrow1"/>
    <dgm:cxn modelId="{BABFD073-548D-40AE-8DF4-AC3C52CA36C3}" srcId="{B206FE2C-ACE7-405D-A570-54305E4D2CD8}" destId="{1DC61C7A-E9A0-4F30-AEE8-CE4A7018D487}" srcOrd="0" destOrd="0" parTransId="{5D69A79C-1187-4A89-A3C6-1F3CB602D136}" sibTransId="{035D91CC-1918-4039-B4B4-6C59BBA3C1A1}"/>
    <dgm:cxn modelId="{48D66455-AEF6-457F-A80B-5D447DF13E49}" type="presOf" srcId="{1DC61C7A-E9A0-4F30-AEE8-CE4A7018D487}" destId="{8CD4417F-60DE-4A9A-BA17-412FC01E3835}" srcOrd="0" destOrd="0" presId="urn:microsoft.com/office/officeart/2005/8/layout/arrow1"/>
    <dgm:cxn modelId="{6AEC9BEA-EE93-4DE9-891D-36AC295849E4}" type="presOf" srcId="{CF0787C7-24EC-44D1-BE1D-D1BF791AF8AE}" destId="{5C4D5271-B439-4BAB-A473-0F2E7762401A}" srcOrd="0" destOrd="0" presId="urn:microsoft.com/office/officeart/2005/8/layout/arrow1"/>
    <dgm:cxn modelId="{E2783D76-EF5D-475E-B731-469C5E619D9E}" type="presParOf" srcId="{8886A95F-70B4-4AA1-A59A-DD23374A7D2E}" destId="{8CD4417F-60DE-4A9A-BA17-412FC01E3835}" srcOrd="0" destOrd="0" presId="urn:microsoft.com/office/officeart/2005/8/layout/arrow1"/>
    <dgm:cxn modelId="{5369357C-8E7F-4186-9EBA-D2A0303DF753}" type="presParOf" srcId="{8886A95F-70B4-4AA1-A59A-DD23374A7D2E}" destId="{5C4D5271-B439-4BAB-A473-0F2E7762401A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33557B-453F-49BA-AB27-352E739225DA}" type="doc">
      <dgm:prSet loTypeId="urn:microsoft.com/office/officeart/2005/8/layout/hProcess1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50151-EE51-4102-95CB-9ABC1F9BBA36}">
      <dgm:prSet/>
      <dgm:spPr/>
      <dgm:t>
        <a:bodyPr/>
        <a:lstStyle/>
        <a:p>
          <a:pPr rtl="0"/>
          <a:r>
            <a:rPr lang="it-IT" b="1" dirty="0" err="1">
              <a:latin typeface="Felix Titling"/>
            </a:rPr>
            <a:t>Stabilization</a:t>
          </a:r>
          <a:r>
            <a:rPr lang="it-IT" b="1" dirty="0">
              <a:latin typeface="Felix Titling"/>
            </a:rPr>
            <a:t> </a:t>
          </a:r>
          <a:r>
            <a:rPr lang="it-IT" b="1" dirty="0" err="1">
              <a:latin typeface="Felix Titling"/>
            </a:rPr>
            <a:t>process</a:t>
          </a:r>
          <a:r>
            <a:rPr lang="it-IT" b="1" dirty="0">
              <a:latin typeface="Felix Titling"/>
            </a:rPr>
            <a:t> </a:t>
          </a:r>
          <a:r>
            <a:rPr lang="it-IT" b="1" dirty="0" err="1">
              <a:latin typeface="Felix Titling"/>
            </a:rPr>
            <a:t>expansion</a:t>
          </a:r>
          <a:r>
            <a:rPr lang="it-IT" b="1" dirty="0">
              <a:latin typeface="Felix Titling"/>
            </a:rPr>
            <a:t>: </a:t>
          </a:r>
          <a:endParaRPr lang="it-IT" b="1" i="0" u="none" strike="noStrike" cap="none" baseline="0" noProof="0" dirty="0">
            <a:solidFill>
              <a:srgbClr val="010000"/>
            </a:solidFill>
            <a:latin typeface="Felix Titling"/>
          </a:endParaRPr>
        </a:p>
        <a:p>
          <a:r>
            <a:rPr lang="it-IT" b="1" dirty="0" err="1">
              <a:latin typeface="Felix Titling"/>
            </a:rPr>
            <a:t>initial</a:t>
          </a:r>
          <a:r>
            <a:rPr lang="it-IT" b="1" dirty="0">
              <a:latin typeface="Felix Titling"/>
            </a:rPr>
            <a:t> </a:t>
          </a:r>
          <a:r>
            <a:rPr lang="it-IT" b="1" dirty="0" err="1">
              <a:latin typeface="Felix Titling"/>
            </a:rPr>
            <a:t>average</a:t>
          </a:r>
          <a:r>
            <a:rPr lang="it-IT" b="1" dirty="0">
              <a:latin typeface="Felix Titling"/>
            </a:rPr>
            <a:t> + </a:t>
          </a:r>
          <a:r>
            <a:rPr lang="it-IT" b="1" dirty="0" err="1">
              <a:latin typeface="Felix Titling"/>
            </a:rPr>
            <a:t>subsequent</a:t>
          </a:r>
          <a:r>
            <a:rPr lang="it-IT" b="1" dirty="0">
              <a:latin typeface="Felix Titling"/>
            </a:rPr>
            <a:t> </a:t>
          </a:r>
          <a:r>
            <a:rPr lang="it-IT" b="1" dirty="0" err="1">
              <a:latin typeface="Felix Titling"/>
            </a:rPr>
            <a:t>averages</a:t>
          </a:r>
          <a:r>
            <a:rPr lang="it-IT" b="1" dirty="0">
              <a:latin typeface="Felix Titling"/>
            </a:rPr>
            <a:t> </a:t>
          </a:r>
          <a:r>
            <a:rPr lang="it-IT" b="1" dirty="0" err="1">
              <a:latin typeface="Felix Titling"/>
            </a:rPr>
            <a:t>at</a:t>
          </a:r>
          <a:r>
            <a:rPr lang="it-IT" b="1" dirty="0">
              <a:latin typeface="Felix Titling"/>
            </a:rPr>
            <a:t> regular </a:t>
          </a:r>
          <a:r>
            <a:rPr lang="it-IT" b="1" dirty="0" err="1">
              <a:latin typeface="Felix Titling"/>
            </a:rPr>
            <a:t>intervals</a:t>
          </a:r>
          <a:endParaRPr lang="en-US" b="1" dirty="0">
            <a:latin typeface="Felix Titling"/>
          </a:endParaRPr>
        </a:p>
      </dgm:t>
    </dgm:pt>
    <dgm:pt modelId="{56147ADE-2723-4321-96F0-5ABB4FCD0FBD}" type="parTrans" cxnId="{A885B426-56EE-44A9-AEED-E26B6BC4BDA3}">
      <dgm:prSet/>
      <dgm:spPr/>
      <dgm:t>
        <a:bodyPr/>
        <a:lstStyle/>
        <a:p>
          <a:endParaRPr lang="en-US"/>
        </a:p>
      </dgm:t>
    </dgm:pt>
    <dgm:pt modelId="{2A746BCB-3E4C-4676-9FB6-285BDC95E093}" type="sibTrans" cxnId="{A885B426-56EE-44A9-AEED-E26B6BC4BDA3}">
      <dgm:prSet/>
      <dgm:spPr/>
      <dgm:t>
        <a:bodyPr/>
        <a:lstStyle/>
        <a:p>
          <a:endParaRPr lang="en-US"/>
        </a:p>
      </dgm:t>
    </dgm:pt>
    <dgm:pt modelId="{08D88907-FA97-4D91-AEA7-DBD7483E4D76}">
      <dgm:prSet/>
      <dgm:spPr/>
      <dgm:t>
        <a:bodyPr/>
        <a:lstStyle/>
        <a:p>
          <a:pPr rtl="0"/>
          <a:r>
            <a:rPr lang="it-IT" b="1">
              <a:latin typeface="Felix Titling"/>
            </a:rPr>
            <a:t>More possible body parts; gloves, anklets</a:t>
          </a:r>
          <a:endParaRPr lang="en-US" b="1">
            <a:latin typeface="Felix Titling"/>
          </a:endParaRPr>
        </a:p>
      </dgm:t>
    </dgm:pt>
    <dgm:pt modelId="{4A148730-BB03-4FBB-9684-4A97EC89D186}" type="parTrans" cxnId="{7B05068F-5097-4089-89A0-800D08070552}">
      <dgm:prSet/>
      <dgm:spPr/>
      <dgm:t>
        <a:bodyPr/>
        <a:lstStyle/>
        <a:p>
          <a:endParaRPr lang="en-US"/>
        </a:p>
      </dgm:t>
    </dgm:pt>
    <dgm:pt modelId="{815B6250-EAEC-4546-965B-9694878F010A}" type="sibTrans" cxnId="{7B05068F-5097-4089-89A0-800D08070552}">
      <dgm:prSet/>
      <dgm:spPr/>
      <dgm:t>
        <a:bodyPr/>
        <a:lstStyle/>
        <a:p>
          <a:endParaRPr lang="en-US"/>
        </a:p>
      </dgm:t>
    </dgm:pt>
    <dgm:pt modelId="{BFC68EC7-E18F-444B-AEAD-EFF013BD9732}">
      <dgm:prSet/>
      <dgm:spPr/>
      <dgm:t>
        <a:bodyPr/>
        <a:lstStyle/>
        <a:p>
          <a:r>
            <a:rPr lang="it-IT" b="1">
              <a:latin typeface="Felix Titling"/>
            </a:rPr>
            <a:t>Using more sensors and a digital camera</a:t>
          </a:r>
          <a:endParaRPr lang="en-US" b="1">
            <a:latin typeface="Felix Titling"/>
          </a:endParaRPr>
        </a:p>
      </dgm:t>
    </dgm:pt>
    <dgm:pt modelId="{E3049561-CFCC-4B3F-BE72-D5CCE60C6689}" type="parTrans" cxnId="{6EF629AD-D3E8-44CF-BA72-BEB321CD33E2}">
      <dgm:prSet/>
      <dgm:spPr/>
      <dgm:t>
        <a:bodyPr/>
        <a:lstStyle/>
        <a:p>
          <a:endParaRPr lang="en-US"/>
        </a:p>
      </dgm:t>
    </dgm:pt>
    <dgm:pt modelId="{FA6CF4B8-91CA-417D-9798-63280E7ECFBD}" type="sibTrans" cxnId="{6EF629AD-D3E8-44CF-BA72-BEB321CD33E2}">
      <dgm:prSet/>
      <dgm:spPr/>
      <dgm:t>
        <a:bodyPr/>
        <a:lstStyle/>
        <a:p>
          <a:endParaRPr lang="en-US"/>
        </a:p>
      </dgm:t>
    </dgm:pt>
    <dgm:pt modelId="{C5F2D814-8FD9-468C-8372-2F1151B9AB12}">
      <dgm:prSet/>
      <dgm:spPr/>
      <dgm:t>
        <a:bodyPr/>
        <a:lstStyle/>
        <a:p>
          <a:r>
            <a:rPr lang="it-IT" b="1">
              <a:latin typeface="Felix Titling"/>
            </a:rPr>
            <a:t>Gesture detection algorithms introduction</a:t>
          </a:r>
          <a:endParaRPr lang="en-US" b="1">
            <a:latin typeface="Felix Titling"/>
          </a:endParaRPr>
        </a:p>
      </dgm:t>
    </dgm:pt>
    <dgm:pt modelId="{EAC1C832-6C56-4D04-A014-04ACB63C1368}" type="parTrans" cxnId="{D25E314E-F22B-4CA1-A571-DCEEF130906C}">
      <dgm:prSet/>
      <dgm:spPr/>
      <dgm:t>
        <a:bodyPr/>
        <a:lstStyle/>
        <a:p>
          <a:endParaRPr lang="en-US"/>
        </a:p>
      </dgm:t>
    </dgm:pt>
    <dgm:pt modelId="{D9652617-33EA-4EEC-91F9-383F1D0D6CEB}" type="sibTrans" cxnId="{D25E314E-F22B-4CA1-A571-DCEEF130906C}">
      <dgm:prSet/>
      <dgm:spPr/>
      <dgm:t>
        <a:bodyPr/>
        <a:lstStyle/>
        <a:p>
          <a:endParaRPr lang="en-US"/>
        </a:p>
      </dgm:t>
    </dgm:pt>
    <dgm:pt modelId="{C223B696-B260-492E-BBEE-AE882D133919}">
      <dgm:prSet/>
      <dgm:spPr/>
      <dgm:t>
        <a:bodyPr/>
        <a:lstStyle/>
        <a:p>
          <a:r>
            <a:rPr lang="en-US" b="1">
              <a:latin typeface="Felix Titling"/>
            </a:rPr>
            <a:t>Installing the motors on a non-smart wheelchair</a:t>
          </a:r>
        </a:p>
      </dgm:t>
    </dgm:pt>
    <dgm:pt modelId="{818D3BF4-C8B7-41A0-8E1E-3B110740B404}" type="parTrans" cxnId="{96FAF788-E5F1-46DE-89D5-484A3AB7175F}">
      <dgm:prSet/>
      <dgm:spPr/>
      <dgm:t>
        <a:bodyPr/>
        <a:lstStyle/>
        <a:p>
          <a:endParaRPr lang="en-US"/>
        </a:p>
      </dgm:t>
    </dgm:pt>
    <dgm:pt modelId="{6BC401F8-3F9A-41C3-8990-59B1FE87DB34}" type="sibTrans" cxnId="{96FAF788-E5F1-46DE-89D5-484A3AB7175F}">
      <dgm:prSet/>
      <dgm:spPr/>
      <dgm:t>
        <a:bodyPr/>
        <a:lstStyle/>
        <a:p>
          <a:endParaRPr lang="en-US"/>
        </a:p>
      </dgm:t>
    </dgm:pt>
    <dgm:pt modelId="{4545D158-3C16-4AED-A7B8-80488D1F465E}" type="pres">
      <dgm:prSet presAssocID="{9033557B-453F-49BA-AB27-352E739225DA}" presName="Name0" presStyleCnt="0">
        <dgm:presLayoutVars>
          <dgm:dir/>
          <dgm:resizeHandles val="exact"/>
        </dgm:presLayoutVars>
      </dgm:prSet>
      <dgm:spPr/>
    </dgm:pt>
    <dgm:pt modelId="{1783A230-9D20-489E-803B-2242E10CA073}" type="pres">
      <dgm:prSet presAssocID="{9033557B-453F-49BA-AB27-352E739225DA}" presName="arrow" presStyleLbl="bgShp" presStyleIdx="0" presStyleCnt="1"/>
      <dgm:spPr/>
    </dgm:pt>
    <dgm:pt modelId="{C59014A8-479A-44BC-8FC5-AD586F272040}" type="pres">
      <dgm:prSet presAssocID="{9033557B-453F-49BA-AB27-352E739225DA}" presName="points" presStyleCnt="0"/>
      <dgm:spPr/>
    </dgm:pt>
    <dgm:pt modelId="{71D15F56-4BB5-4DDE-A1E5-66817B01153C}" type="pres">
      <dgm:prSet presAssocID="{18350151-EE51-4102-95CB-9ABC1F9BBA36}" presName="compositeA" presStyleCnt="0"/>
      <dgm:spPr/>
    </dgm:pt>
    <dgm:pt modelId="{B1262883-0F3D-4D52-8A91-71C76445C9B9}" type="pres">
      <dgm:prSet presAssocID="{18350151-EE51-4102-95CB-9ABC1F9BBA36}" presName="textA" presStyleLbl="revTx" presStyleIdx="0" presStyleCnt="5">
        <dgm:presLayoutVars>
          <dgm:bulletEnabled val="1"/>
        </dgm:presLayoutVars>
      </dgm:prSet>
      <dgm:spPr/>
    </dgm:pt>
    <dgm:pt modelId="{C12A30DC-8F35-42EB-8AED-0269614039FB}" type="pres">
      <dgm:prSet presAssocID="{18350151-EE51-4102-95CB-9ABC1F9BBA36}" presName="circleA" presStyleLbl="node1" presStyleIdx="0" presStyleCnt="5"/>
      <dgm:spPr/>
    </dgm:pt>
    <dgm:pt modelId="{C1F3D680-5FA0-427C-A421-55B166A5DBB3}" type="pres">
      <dgm:prSet presAssocID="{18350151-EE51-4102-95CB-9ABC1F9BBA36}" presName="spaceA" presStyleCnt="0"/>
      <dgm:spPr/>
    </dgm:pt>
    <dgm:pt modelId="{CBC0980A-7F3C-4A5F-88D8-08FFFABA520F}" type="pres">
      <dgm:prSet presAssocID="{2A746BCB-3E4C-4676-9FB6-285BDC95E093}" presName="space" presStyleCnt="0"/>
      <dgm:spPr/>
    </dgm:pt>
    <dgm:pt modelId="{A1A8D098-1B56-4B0B-B6F5-DC0A41FCB621}" type="pres">
      <dgm:prSet presAssocID="{08D88907-FA97-4D91-AEA7-DBD7483E4D76}" presName="compositeB" presStyleCnt="0"/>
      <dgm:spPr/>
    </dgm:pt>
    <dgm:pt modelId="{63AB6A14-BB0E-4B61-AF56-A3EC45F34D7F}" type="pres">
      <dgm:prSet presAssocID="{08D88907-FA97-4D91-AEA7-DBD7483E4D76}" presName="textB" presStyleLbl="revTx" presStyleIdx="1" presStyleCnt="5">
        <dgm:presLayoutVars>
          <dgm:bulletEnabled val="1"/>
        </dgm:presLayoutVars>
      </dgm:prSet>
      <dgm:spPr/>
    </dgm:pt>
    <dgm:pt modelId="{C2D90CC2-0FF1-49D5-83B9-54E6DF5EBA90}" type="pres">
      <dgm:prSet presAssocID="{08D88907-FA97-4D91-AEA7-DBD7483E4D76}" presName="circleB" presStyleLbl="node1" presStyleIdx="1" presStyleCnt="5"/>
      <dgm:spPr/>
    </dgm:pt>
    <dgm:pt modelId="{9F123260-FD09-404B-9732-5D4A4A15CC86}" type="pres">
      <dgm:prSet presAssocID="{08D88907-FA97-4D91-AEA7-DBD7483E4D76}" presName="spaceB" presStyleCnt="0"/>
      <dgm:spPr/>
    </dgm:pt>
    <dgm:pt modelId="{74FE7B3B-33BF-45DD-99FA-B5059DFA034F}" type="pres">
      <dgm:prSet presAssocID="{815B6250-EAEC-4546-965B-9694878F010A}" presName="space" presStyleCnt="0"/>
      <dgm:spPr/>
    </dgm:pt>
    <dgm:pt modelId="{DDB15F4B-440C-4298-92EF-0FA0110D8AE7}" type="pres">
      <dgm:prSet presAssocID="{BFC68EC7-E18F-444B-AEAD-EFF013BD9732}" presName="compositeA" presStyleCnt="0"/>
      <dgm:spPr/>
    </dgm:pt>
    <dgm:pt modelId="{502C3BFB-3E5A-4D3D-9B06-A11812898B83}" type="pres">
      <dgm:prSet presAssocID="{BFC68EC7-E18F-444B-AEAD-EFF013BD9732}" presName="textA" presStyleLbl="revTx" presStyleIdx="2" presStyleCnt="5">
        <dgm:presLayoutVars>
          <dgm:bulletEnabled val="1"/>
        </dgm:presLayoutVars>
      </dgm:prSet>
      <dgm:spPr/>
    </dgm:pt>
    <dgm:pt modelId="{A477504A-395D-4EE4-9C6F-80BE7AC40A12}" type="pres">
      <dgm:prSet presAssocID="{BFC68EC7-E18F-444B-AEAD-EFF013BD9732}" presName="circleA" presStyleLbl="node1" presStyleIdx="2" presStyleCnt="5"/>
      <dgm:spPr/>
    </dgm:pt>
    <dgm:pt modelId="{1BBA85CD-176F-411D-93A7-3F7E0B008B23}" type="pres">
      <dgm:prSet presAssocID="{BFC68EC7-E18F-444B-AEAD-EFF013BD9732}" presName="spaceA" presStyleCnt="0"/>
      <dgm:spPr/>
    </dgm:pt>
    <dgm:pt modelId="{49236626-7336-4B02-8084-B52F91444893}" type="pres">
      <dgm:prSet presAssocID="{FA6CF4B8-91CA-417D-9798-63280E7ECFBD}" presName="space" presStyleCnt="0"/>
      <dgm:spPr/>
    </dgm:pt>
    <dgm:pt modelId="{B3C14C90-50D6-47FD-B0B8-66BC72FA0EB9}" type="pres">
      <dgm:prSet presAssocID="{C5F2D814-8FD9-468C-8372-2F1151B9AB12}" presName="compositeB" presStyleCnt="0"/>
      <dgm:spPr/>
    </dgm:pt>
    <dgm:pt modelId="{989074AA-A6F6-4CEE-BDCD-AFBF40903987}" type="pres">
      <dgm:prSet presAssocID="{C5F2D814-8FD9-468C-8372-2F1151B9AB12}" presName="textB" presStyleLbl="revTx" presStyleIdx="3" presStyleCnt="5">
        <dgm:presLayoutVars>
          <dgm:bulletEnabled val="1"/>
        </dgm:presLayoutVars>
      </dgm:prSet>
      <dgm:spPr/>
    </dgm:pt>
    <dgm:pt modelId="{EEF4F8F0-F8D0-4461-97AA-96F9B4AC5BEC}" type="pres">
      <dgm:prSet presAssocID="{C5F2D814-8FD9-468C-8372-2F1151B9AB12}" presName="circleB" presStyleLbl="node1" presStyleIdx="3" presStyleCnt="5"/>
      <dgm:spPr/>
    </dgm:pt>
    <dgm:pt modelId="{C462E93E-68D9-4CF1-839A-29A7CA5702BC}" type="pres">
      <dgm:prSet presAssocID="{C5F2D814-8FD9-468C-8372-2F1151B9AB12}" presName="spaceB" presStyleCnt="0"/>
      <dgm:spPr/>
    </dgm:pt>
    <dgm:pt modelId="{E21F922F-CFF7-4B0B-B75E-122CD8C727BA}" type="pres">
      <dgm:prSet presAssocID="{D9652617-33EA-4EEC-91F9-383F1D0D6CEB}" presName="space" presStyleCnt="0"/>
      <dgm:spPr/>
    </dgm:pt>
    <dgm:pt modelId="{32DB6767-9E04-4B90-9593-B8EDD598E26D}" type="pres">
      <dgm:prSet presAssocID="{C223B696-B260-492E-BBEE-AE882D133919}" presName="compositeA" presStyleCnt="0"/>
      <dgm:spPr/>
    </dgm:pt>
    <dgm:pt modelId="{8A921C83-57C0-4AE8-B25D-7F2EE5060AAD}" type="pres">
      <dgm:prSet presAssocID="{C223B696-B260-492E-BBEE-AE882D133919}" presName="textA" presStyleLbl="revTx" presStyleIdx="4" presStyleCnt="5">
        <dgm:presLayoutVars>
          <dgm:bulletEnabled val="1"/>
        </dgm:presLayoutVars>
      </dgm:prSet>
      <dgm:spPr/>
    </dgm:pt>
    <dgm:pt modelId="{51FDBD42-76FF-4E32-BD8B-E106D00B1FEE}" type="pres">
      <dgm:prSet presAssocID="{C223B696-B260-492E-BBEE-AE882D133919}" presName="circleA" presStyleLbl="node1" presStyleIdx="4" presStyleCnt="5"/>
      <dgm:spPr/>
    </dgm:pt>
    <dgm:pt modelId="{1EC5AA8C-A692-4C2E-AD4D-6A1A09876C73}" type="pres">
      <dgm:prSet presAssocID="{C223B696-B260-492E-BBEE-AE882D133919}" presName="spaceA" presStyleCnt="0"/>
      <dgm:spPr/>
    </dgm:pt>
  </dgm:ptLst>
  <dgm:cxnLst>
    <dgm:cxn modelId="{A885B426-56EE-44A9-AEED-E26B6BC4BDA3}" srcId="{9033557B-453F-49BA-AB27-352E739225DA}" destId="{18350151-EE51-4102-95CB-9ABC1F9BBA36}" srcOrd="0" destOrd="0" parTransId="{56147ADE-2723-4321-96F0-5ABB4FCD0FBD}" sibTransId="{2A746BCB-3E4C-4676-9FB6-285BDC95E093}"/>
    <dgm:cxn modelId="{36C9C52A-7104-46E8-8371-E7DA07AE2040}" type="presOf" srcId="{C223B696-B260-492E-BBEE-AE882D133919}" destId="{8A921C83-57C0-4AE8-B25D-7F2EE5060AAD}" srcOrd="0" destOrd="0" presId="urn:microsoft.com/office/officeart/2005/8/layout/hProcess11"/>
    <dgm:cxn modelId="{EA89BE3C-C7AD-4D16-9B73-B0BC92B19E26}" type="presOf" srcId="{08D88907-FA97-4D91-AEA7-DBD7483E4D76}" destId="{63AB6A14-BB0E-4B61-AF56-A3EC45F34D7F}" srcOrd="0" destOrd="0" presId="urn:microsoft.com/office/officeart/2005/8/layout/hProcess11"/>
    <dgm:cxn modelId="{D25E314E-F22B-4CA1-A571-DCEEF130906C}" srcId="{9033557B-453F-49BA-AB27-352E739225DA}" destId="{C5F2D814-8FD9-468C-8372-2F1151B9AB12}" srcOrd="3" destOrd="0" parTransId="{EAC1C832-6C56-4D04-A014-04ACB63C1368}" sibTransId="{D9652617-33EA-4EEC-91F9-383F1D0D6CEB}"/>
    <dgm:cxn modelId="{FDFF2F51-523A-4EDD-A27C-32E2B6461A4B}" type="presOf" srcId="{BFC68EC7-E18F-444B-AEAD-EFF013BD9732}" destId="{502C3BFB-3E5A-4D3D-9B06-A11812898B83}" srcOrd="0" destOrd="0" presId="urn:microsoft.com/office/officeart/2005/8/layout/hProcess11"/>
    <dgm:cxn modelId="{96FAF788-E5F1-46DE-89D5-484A3AB7175F}" srcId="{9033557B-453F-49BA-AB27-352E739225DA}" destId="{C223B696-B260-492E-BBEE-AE882D133919}" srcOrd="4" destOrd="0" parTransId="{818D3BF4-C8B7-41A0-8E1E-3B110740B404}" sibTransId="{6BC401F8-3F9A-41C3-8990-59B1FE87DB34}"/>
    <dgm:cxn modelId="{7B05068F-5097-4089-89A0-800D08070552}" srcId="{9033557B-453F-49BA-AB27-352E739225DA}" destId="{08D88907-FA97-4D91-AEA7-DBD7483E4D76}" srcOrd="1" destOrd="0" parTransId="{4A148730-BB03-4FBB-9684-4A97EC89D186}" sibTransId="{815B6250-EAEC-4546-965B-9694878F010A}"/>
    <dgm:cxn modelId="{0B0BE494-F297-45CE-BA70-DFDF4C8A44C3}" type="presOf" srcId="{C5F2D814-8FD9-468C-8372-2F1151B9AB12}" destId="{989074AA-A6F6-4CEE-BDCD-AFBF40903987}" srcOrd="0" destOrd="0" presId="urn:microsoft.com/office/officeart/2005/8/layout/hProcess11"/>
    <dgm:cxn modelId="{873D109F-DDBA-4937-982C-2F8576F4962F}" type="presOf" srcId="{9033557B-453F-49BA-AB27-352E739225DA}" destId="{4545D158-3C16-4AED-A7B8-80488D1F465E}" srcOrd="0" destOrd="0" presId="urn:microsoft.com/office/officeart/2005/8/layout/hProcess11"/>
    <dgm:cxn modelId="{6EF629AD-D3E8-44CF-BA72-BEB321CD33E2}" srcId="{9033557B-453F-49BA-AB27-352E739225DA}" destId="{BFC68EC7-E18F-444B-AEAD-EFF013BD9732}" srcOrd="2" destOrd="0" parTransId="{E3049561-CFCC-4B3F-BE72-D5CCE60C6689}" sibTransId="{FA6CF4B8-91CA-417D-9798-63280E7ECFBD}"/>
    <dgm:cxn modelId="{21CEC1CB-E80C-46BE-AECE-3DE58BCB0AF9}" type="presOf" srcId="{18350151-EE51-4102-95CB-9ABC1F9BBA36}" destId="{B1262883-0F3D-4D52-8A91-71C76445C9B9}" srcOrd="0" destOrd="0" presId="urn:microsoft.com/office/officeart/2005/8/layout/hProcess11"/>
    <dgm:cxn modelId="{A78A6EC3-7CB5-42C8-A946-954DE66A1A50}" type="presParOf" srcId="{4545D158-3C16-4AED-A7B8-80488D1F465E}" destId="{1783A230-9D20-489E-803B-2242E10CA073}" srcOrd="0" destOrd="0" presId="urn:microsoft.com/office/officeart/2005/8/layout/hProcess11"/>
    <dgm:cxn modelId="{57E21E18-B4CA-433C-89C3-94FB92B22556}" type="presParOf" srcId="{4545D158-3C16-4AED-A7B8-80488D1F465E}" destId="{C59014A8-479A-44BC-8FC5-AD586F272040}" srcOrd="1" destOrd="0" presId="urn:microsoft.com/office/officeart/2005/8/layout/hProcess11"/>
    <dgm:cxn modelId="{6BE37F7D-DA33-4645-B5A7-6D4D9FEEBE0C}" type="presParOf" srcId="{C59014A8-479A-44BC-8FC5-AD586F272040}" destId="{71D15F56-4BB5-4DDE-A1E5-66817B01153C}" srcOrd="0" destOrd="0" presId="urn:microsoft.com/office/officeart/2005/8/layout/hProcess11"/>
    <dgm:cxn modelId="{F9C31FA5-D57C-4B42-A478-C57BCB375B5A}" type="presParOf" srcId="{71D15F56-4BB5-4DDE-A1E5-66817B01153C}" destId="{B1262883-0F3D-4D52-8A91-71C76445C9B9}" srcOrd="0" destOrd="0" presId="urn:microsoft.com/office/officeart/2005/8/layout/hProcess11"/>
    <dgm:cxn modelId="{25775BE7-FD2D-4A78-B28B-6FB93C76F21F}" type="presParOf" srcId="{71D15F56-4BB5-4DDE-A1E5-66817B01153C}" destId="{C12A30DC-8F35-42EB-8AED-0269614039FB}" srcOrd="1" destOrd="0" presId="urn:microsoft.com/office/officeart/2005/8/layout/hProcess11"/>
    <dgm:cxn modelId="{85A95D40-58EE-4D7B-9106-B9A90A364CC3}" type="presParOf" srcId="{71D15F56-4BB5-4DDE-A1E5-66817B01153C}" destId="{C1F3D680-5FA0-427C-A421-55B166A5DBB3}" srcOrd="2" destOrd="0" presId="urn:microsoft.com/office/officeart/2005/8/layout/hProcess11"/>
    <dgm:cxn modelId="{07EFF290-13C0-4DE6-A115-951B65362F70}" type="presParOf" srcId="{C59014A8-479A-44BC-8FC5-AD586F272040}" destId="{CBC0980A-7F3C-4A5F-88D8-08FFFABA520F}" srcOrd="1" destOrd="0" presId="urn:microsoft.com/office/officeart/2005/8/layout/hProcess11"/>
    <dgm:cxn modelId="{3D439EE7-C05D-4F93-8B53-57AC9EE1EF60}" type="presParOf" srcId="{C59014A8-479A-44BC-8FC5-AD586F272040}" destId="{A1A8D098-1B56-4B0B-B6F5-DC0A41FCB621}" srcOrd="2" destOrd="0" presId="urn:microsoft.com/office/officeart/2005/8/layout/hProcess11"/>
    <dgm:cxn modelId="{B90C13A2-CB76-4203-9F42-764376AD8ADE}" type="presParOf" srcId="{A1A8D098-1B56-4B0B-B6F5-DC0A41FCB621}" destId="{63AB6A14-BB0E-4B61-AF56-A3EC45F34D7F}" srcOrd="0" destOrd="0" presId="urn:microsoft.com/office/officeart/2005/8/layout/hProcess11"/>
    <dgm:cxn modelId="{79BFE991-8607-4386-842C-DB9FC9EBF18F}" type="presParOf" srcId="{A1A8D098-1B56-4B0B-B6F5-DC0A41FCB621}" destId="{C2D90CC2-0FF1-49D5-83B9-54E6DF5EBA90}" srcOrd="1" destOrd="0" presId="urn:microsoft.com/office/officeart/2005/8/layout/hProcess11"/>
    <dgm:cxn modelId="{18B7C2B6-4C82-43CA-A900-1F669D623588}" type="presParOf" srcId="{A1A8D098-1B56-4B0B-B6F5-DC0A41FCB621}" destId="{9F123260-FD09-404B-9732-5D4A4A15CC86}" srcOrd="2" destOrd="0" presId="urn:microsoft.com/office/officeart/2005/8/layout/hProcess11"/>
    <dgm:cxn modelId="{2EF76469-C16A-4578-94A1-082A495CB109}" type="presParOf" srcId="{C59014A8-479A-44BC-8FC5-AD586F272040}" destId="{74FE7B3B-33BF-45DD-99FA-B5059DFA034F}" srcOrd="3" destOrd="0" presId="urn:microsoft.com/office/officeart/2005/8/layout/hProcess11"/>
    <dgm:cxn modelId="{D7D9E625-D6E5-45EF-B5E6-1085AACDEDA2}" type="presParOf" srcId="{C59014A8-479A-44BC-8FC5-AD586F272040}" destId="{DDB15F4B-440C-4298-92EF-0FA0110D8AE7}" srcOrd="4" destOrd="0" presId="urn:microsoft.com/office/officeart/2005/8/layout/hProcess11"/>
    <dgm:cxn modelId="{394803D6-7564-426D-B413-FC8F5DCF7219}" type="presParOf" srcId="{DDB15F4B-440C-4298-92EF-0FA0110D8AE7}" destId="{502C3BFB-3E5A-4D3D-9B06-A11812898B83}" srcOrd="0" destOrd="0" presId="urn:microsoft.com/office/officeart/2005/8/layout/hProcess11"/>
    <dgm:cxn modelId="{8D025DDD-0CB2-4B50-BE15-126C703A8502}" type="presParOf" srcId="{DDB15F4B-440C-4298-92EF-0FA0110D8AE7}" destId="{A477504A-395D-4EE4-9C6F-80BE7AC40A12}" srcOrd="1" destOrd="0" presId="urn:microsoft.com/office/officeart/2005/8/layout/hProcess11"/>
    <dgm:cxn modelId="{CDD34DAD-DB3D-4FB2-B702-13EE7C487B11}" type="presParOf" srcId="{DDB15F4B-440C-4298-92EF-0FA0110D8AE7}" destId="{1BBA85CD-176F-411D-93A7-3F7E0B008B23}" srcOrd="2" destOrd="0" presId="urn:microsoft.com/office/officeart/2005/8/layout/hProcess11"/>
    <dgm:cxn modelId="{CA6F3329-85B2-46C2-9A96-3E64D0FCC267}" type="presParOf" srcId="{C59014A8-479A-44BC-8FC5-AD586F272040}" destId="{49236626-7336-4B02-8084-B52F91444893}" srcOrd="5" destOrd="0" presId="urn:microsoft.com/office/officeart/2005/8/layout/hProcess11"/>
    <dgm:cxn modelId="{DC295878-AC3A-4BF1-8A0B-0780E98AC4C4}" type="presParOf" srcId="{C59014A8-479A-44BC-8FC5-AD586F272040}" destId="{B3C14C90-50D6-47FD-B0B8-66BC72FA0EB9}" srcOrd="6" destOrd="0" presId="urn:microsoft.com/office/officeart/2005/8/layout/hProcess11"/>
    <dgm:cxn modelId="{B3EFB384-9697-420C-9021-8618804A43F3}" type="presParOf" srcId="{B3C14C90-50D6-47FD-B0B8-66BC72FA0EB9}" destId="{989074AA-A6F6-4CEE-BDCD-AFBF40903987}" srcOrd="0" destOrd="0" presId="urn:microsoft.com/office/officeart/2005/8/layout/hProcess11"/>
    <dgm:cxn modelId="{CE20E443-EB09-4F81-81F8-C93C466B8404}" type="presParOf" srcId="{B3C14C90-50D6-47FD-B0B8-66BC72FA0EB9}" destId="{EEF4F8F0-F8D0-4461-97AA-96F9B4AC5BEC}" srcOrd="1" destOrd="0" presId="urn:microsoft.com/office/officeart/2005/8/layout/hProcess11"/>
    <dgm:cxn modelId="{23459A60-84BA-4F9E-922B-309ED034FFFD}" type="presParOf" srcId="{B3C14C90-50D6-47FD-B0B8-66BC72FA0EB9}" destId="{C462E93E-68D9-4CF1-839A-29A7CA5702BC}" srcOrd="2" destOrd="0" presId="urn:microsoft.com/office/officeart/2005/8/layout/hProcess11"/>
    <dgm:cxn modelId="{F3CA539E-6F66-499B-94C1-DB81EFBA7C4D}" type="presParOf" srcId="{C59014A8-479A-44BC-8FC5-AD586F272040}" destId="{E21F922F-CFF7-4B0B-B75E-122CD8C727BA}" srcOrd="7" destOrd="0" presId="urn:microsoft.com/office/officeart/2005/8/layout/hProcess11"/>
    <dgm:cxn modelId="{16E21063-D35A-45EB-BC7A-3246631FD856}" type="presParOf" srcId="{C59014A8-479A-44BC-8FC5-AD586F272040}" destId="{32DB6767-9E04-4B90-9593-B8EDD598E26D}" srcOrd="8" destOrd="0" presId="urn:microsoft.com/office/officeart/2005/8/layout/hProcess11"/>
    <dgm:cxn modelId="{73F30BB4-4748-4685-9D37-D124FF821E73}" type="presParOf" srcId="{32DB6767-9E04-4B90-9593-B8EDD598E26D}" destId="{8A921C83-57C0-4AE8-B25D-7F2EE5060AAD}" srcOrd="0" destOrd="0" presId="urn:microsoft.com/office/officeart/2005/8/layout/hProcess11"/>
    <dgm:cxn modelId="{03A5A227-B9F6-49C5-AD71-DDFC867E6599}" type="presParOf" srcId="{32DB6767-9E04-4B90-9593-B8EDD598E26D}" destId="{51FDBD42-76FF-4E32-BD8B-E106D00B1FEE}" srcOrd="1" destOrd="0" presId="urn:microsoft.com/office/officeart/2005/8/layout/hProcess11"/>
    <dgm:cxn modelId="{E5178AB1-1D3B-4DC4-B8D4-5A832A57CF61}" type="presParOf" srcId="{32DB6767-9E04-4B90-9593-B8EDD598E26D}" destId="{1EC5AA8C-A692-4C2E-AD4D-6A1A09876C7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CF550-C92C-49CF-A929-7F0F981260E3}">
      <dsp:nvSpPr>
        <dsp:cNvPr id="0" name=""/>
        <dsp:cNvSpPr/>
      </dsp:nvSpPr>
      <dsp:spPr>
        <a:xfrm>
          <a:off x="0" y="2055961"/>
          <a:ext cx="7131830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89469-00BC-432E-A02A-8147616356DA}">
      <dsp:nvSpPr>
        <dsp:cNvPr id="0" name=""/>
        <dsp:cNvSpPr/>
      </dsp:nvSpPr>
      <dsp:spPr>
        <a:xfrm>
          <a:off x="225430" y="2453232"/>
          <a:ext cx="971095" cy="97109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F177B-160B-4215-B19B-D0801A45EED6}">
      <dsp:nvSpPr>
        <dsp:cNvPr id="0" name=""/>
        <dsp:cNvSpPr/>
      </dsp:nvSpPr>
      <dsp:spPr>
        <a:xfrm>
          <a:off x="2039300" y="2059899"/>
          <a:ext cx="5092529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dirty="0">
              <a:latin typeface="Felix Titling"/>
              <a:cs typeface="Aharoni"/>
            </a:rPr>
            <a:t>P</a:t>
          </a:r>
          <a:r>
            <a:rPr lang="it" sz="2500" b="1" kern="1200" dirty="0" err="1">
              <a:latin typeface="Felix Titling"/>
              <a:cs typeface="Aharoni"/>
            </a:rPr>
            <a:t>rovide</a:t>
          </a:r>
          <a:r>
            <a:rPr lang="it" sz="2500" b="1" kern="1200" dirty="0">
              <a:latin typeface="Felix Titling"/>
              <a:cs typeface="Aharoni"/>
            </a:rPr>
            <a:t> control over a </a:t>
          </a:r>
          <a:r>
            <a:rPr lang="it" sz="2500" b="1" kern="1200" dirty="0" err="1">
              <a:latin typeface="Felix Titling"/>
              <a:cs typeface="Aharoni"/>
            </a:rPr>
            <a:t>wheelchair</a:t>
          </a:r>
          <a:r>
            <a:rPr lang="it" sz="2500" b="1" i="0" u="none" strike="noStrike" kern="1200" cap="none" baseline="0" noProof="0" dirty="0">
              <a:solidFill>
                <a:srgbClr val="010000"/>
              </a:solidFill>
              <a:latin typeface="Felix Titling"/>
              <a:cs typeface="Aharoni"/>
            </a:rPr>
            <a:t> for </a:t>
          </a:r>
          <a:r>
            <a:rPr lang="it" sz="2500" b="1" i="0" u="none" strike="noStrike" kern="1200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motion</a:t>
          </a:r>
          <a:r>
            <a:rPr lang="it" sz="2500" b="1" i="0" u="none" strike="noStrike" kern="1200" cap="none" baseline="0" noProof="0" dirty="0">
              <a:solidFill>
                <a:srgbClr val="010000"/>
              </a:solidFill>
              <a:latin typeface="Felix Titling"/>
              <a:cs typeface="Aharoni"/>
            </a:rPr>
            <a:t> </a:t>
          </a:r>
          <a:r>
            <a:rPr lang="it" sz="2500" b="1" i="0" u="none" strike="noStrike" kern="1200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impaired</a:t>
          </a:r>
          <a:r>
            <a:rPr lang="it" sz="2500" b="1" i="0" u="none" strike="noStrike" kern="1200" cap="none" baseline="0" noProof="0" dirty="0">
              <a:solidFill>
                <a:srgbClr val="010000"/>
              </a:solidFill>
              <a:latin typeface="Felix Titling"/>
              <a:cs typeface="Aharoni"/>
            </a:rPr>
            <a:t> </a:t>
          </a:r>
          <a:r>
            <a:rPr lang="it" sz="2500" b="1" i="0" u="none" strike="noStrike" kern="1200" cap="none" baseline="0" noProof="0" dirty="0" err="1">
              <a:solidFill>
                <a:srgbClr val="010000"/>
              </a:solidFill>
              <a:latin typeface="Felix Titling"/>
              <a:cs typeface="Aharoni"/>
            </a:rPr>
            <a:t>individuals</a:t>
          </a:r>
        </a:p>
      </dsp:txBody>
      <dsp:txXfrm>
        <a:off x="2039300" y="2059899"/>
        <a:ext cx="5092529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A8A9B-20C6-4915-BE10-BF0473E7E901}">
      <dsp:nvSpPr>
        <dsp:cNvPr id="0" name=""/>
        <dsp:cNvSpPr/>
      </dsp:nvSpPr>
      <dsp:spPr>
        <a:xfrm>
          <a:off x="0" y="107396"/>
          <a:ext cx="7193688" cy="5615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bg1">
                  <a:lumMod val="95000"/>
                </a:schemeClr>
              </a:solidFill>
              <a:latin typeface="Felix Titling"/>
            </a:rPr>
            <a:t>Smart-Car</a:t>
          </a:r>
          <a:endParaRPr lang="it-IT" sz="2400" b="1" i="0" u="none" strike="noStrike" kern="1200" cap="none" baseline="0" noProof="0" dirty="0">
            <a:solidFill>
              <a:schemeClr val="bg1">
                <a:lumMod val="95000"/>
              </a:schemeClr>
            </a:solidFill>
            <a:latin typeface="Felix Titling"/>
          </a:endParaRPr>
        </a:p>
      </dsp:txBody>
      <dsp:txXfrm>
        <a:off x="27415" y="134811"/>
        <a:ext cx="7138858" cy="506769"/>
      </dsp:txXfrm>
    </dsp:sp>
    <dsp:sp modelId="{1CAEF786-68DC-4DC4-801D-2CCC0315B2FF}">
      <dsp:nvSpPr>
        <dsp:cNvPr id="0" name=""/>
        <dsp:cNvSpPr/>
      </dsp:nvSpPr>
      <dsp:spPr>
        <a:xfrm>
          <a:off x="0" y="668996"/>
          <a:ext cx="7193688" cy="193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40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</a:t>
          </a:r>
          <a:r>
            <a:rPr lang="it-IT" sz="1900" kern="1200" dirty="0" err="1">
              <a:latin typeface="Century Schoolbook"/>
            </a:rPr>
            <a:t>WeMos</a:t>
          </a:r>
          <a:r>
            <a:rPr lang="it-IT" sz="1900" kern="1200" dirty="0">
              <a:latin typeface="Century Schoolbook"/>
            </a:rPr>
            <a:t> D1 Mini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2 x 18650 Li-Ion 4.2V 8800mAh </a:t>
          </a:r>
          <a:r>
            <a:rPr lang="it-IT" sz="1900" kern="1200" dirty="0" err="1">
              <a:latin typeface="Century Schoolbook"/>
            </a:rPr>
            <a:t>Batteries</a:t>
          </a:r>
          <a:endParaRPr lang="it-IT" sz="1900" kern="1200" dirty="0">
            <a:latin typeface="Century Schoolbook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L293D Quadruple Half-H Driver Chip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2 x </a:t>
          </a:r>
          <a:r>
            <a:rPr lang="it-IT" sz="1900" kern="1200" dirty="0" err="1">
              <a:latin typeface="Century Schoolbook"/>
            </a:rPr>
            <a:t>Geared</a:t>
          </a:r>
          <a:r>
            <a:rPr lang="it-IT" sz="1900" kern="1200" dirty="0">
              <a:latin typeface="Century Schoolbook"/>
            </a:rPr>
            <a:t> </a:t>
          </a:r>
          <a:r>
            <a:rPr lang="it-IT" sz="1900" kern="1200" dirty="0" err="1">
              <a:latin typeface="Century Schoolbook"/>
            </a:rPr>
            <a:t>Motors</a:t>
          </a:r>
          <a:r>
            <a:rPr lang="it-IT" sz="1900" kern="1200" dirty="0">
              <a:latin typeface="Century Schoolbook"/>
            </a:rPr>
            <a:t> 3-12V 60Rpm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</a:t>
          </a:r>
          <a:r>
            <a:rPr lang="it-IT" sz="1900" kern="1200" dirty="0" err="1">
              <a:latin typeface="Century Schoolbook"/>
            </a:rPr>
            <a:t>Toggle</a:t>
          </a:r>
          <a:r>
            <a:rPr lang="it-IT" sz="1900" kern="1200" dirty="0">
              <a:latin typeface="Century Schoolbook"/>
            </a:rPr>
            <a:t> Switch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900" b="0" kern="1200" dirty="0">
            <a:latin typeface="Century Schoolbook"/>
          </a:endParaRPr>
        </a:p>
      </dsp:txBody>
      <dsp:txXfrm>
        <a:off x="0" y="668996"/>
        <a:ext cx="7193688" cy="1937520"/>
      </dsp:txXfrm>
    </dsp:sp>
    <dsp:sp modelId="{02E9F864-BDAF-4B39-BD80-D12690D10FF4}">
      <dsp:nvSpPr>
        <dsp:cNvPr id="0" name=""/>
        <dsp:cNvSpPr/>
      </dsp:nvSpPr>
      <dsp:spPr>
        <a:xfrm>
          <a:off x="0" y="2606516"/>
          <a:ext cx="7193688" cy="5615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4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bg1">
                  <a:lumMod val="95000"/>
                </a:schemeClr>
              </a:solidFill>
              <a:latin typeface="Felix Titling"/>
            </a:rPr>
            <a:t>Smart-</a:t>
          </a:r>
          <a:r>
            <a:rPr lang="it-IT" sz="2400" b="1" kern="1200" dirty="0" err="1">
              <a:solidFill>
                <a:schemeClr val="bg1">
                  <a:lumMod val="95000"/>
                </a:schemeClr>
              </a:solidFill>
              <a:latin typeface="Felix Titling"/>
            </a:rPr>
            <a:t>Hat</a:t>
          </a:r>
          <a:endParaRPr lang="it-IT" sz="2400" b="1" kern="1200" dirty="0">
            <a:solidFill>
              <a:schemeClr val="bg1">
                <a:lumMod val="95000"/>
              </a:schemeClr>
            </a:solidFill>
            <a:latin typeface="Felix Titling"/>
          </a:endParaRPr>
        </a:p>
      </dsp:txBody>
      <dsp:txXfrm>
        <a:off x="27415" y="2633931"/>
        <a:ext cx="7138858" cy="506769"/>
      </dsp:txXfrm>
    </dsp:sp>
    <dsp:sp modelId="{9C62318E-FBDC-4191-9B0E-EA9DC633031A}">
      <dsp:nvSpPr>
        <dsp:cNvPr id="0" name=""/>
        <dsp:cNvSpPr/>
      </dsp:nvSpPr>
      <dsp:spPr>
        <a:xfrm>
          <a:off x="0" y="3168116"/>
          <a:ext cx="7193688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40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</a:t>
          </a:r>
          <a:r>
            <a:rPr lang="it-IT" sz="1900" kern="1200" dirty="0" err="1">
              <a:latin typeface="Century Schoolbook"/>
            </a:rPr>
            <a:t>WeMos</a:t>
          </a:r>
          <a:r>
            <a:rPr lang="it-IT" sz="1900" kern="1200" dirty="0">
              <a:latin typeface="Century Schoolbook"/>
            </a:rPr>
            <a:t> D1 Mini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LIR2023 Li-Ion 3.6V 50mAh </a:t>
          </a:r>
          <a:r>
            <a:rPr lang="it-IT" sz="1900" kern="1200" dirty="0" err="1">
              <a:latin typeface="Century Schoolbook"/>
            </a:rPr>
            <a:t>Battery</a:t>
          </a:r>
          <a:endParaRPr lang="it-IT" sz="1900" kern="1200" dirty="0">
            <a:latin typeface="Century Schoolbook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MPU6050 Six-</a:t>
          </a:r>
          <a:r>
            <a:rPr lang="it-IT" sz="1900" kern="1200" dirty="0" err="1">
              <a:latin typeface="Century Schoolbook"/>
            </a:rPr>
            <a:t>Axis</a:t>
          </a:r>
          <a:r>
            <a:rPr lang="it-IT" sz="1900" kern="1200" dirty="0">
              <a:latin typeface="Century Schoolbook"/>
            </a:rPr>
            <a:t> </a:t>
          </a:r>
          <a:r>
            <a:rPr lang="it-IT" sz="1900" kern="1200" dirty="0" err="1">
              <a:latin typeface="Century Schoolbook"/>
            </a:rPr>
            <a:t>Accelerometer</a:t>
          </a:r>
          <a:r>
            <a:rPr lang="it-IT" sz="1900" kern="1200" dirty="0">
              <a:latin typeface="Century Schoolbook"/>
            </a:rPr>
            <a:t> + </a:t>
          </a:r>
          <a:r>
            <a:rPr lang="it-IT" sz="1900" kern="1200" dirty="0" err="1">
              <a:latin typeface="Century Schoolbook"/>
            </a:rPr>
            <a:t>Gyroscope</a:t>
          </a:r>
          <a:r>
            <a:rPr lang="it-IT" sz="1900" kern="1200" dirty="0">
              <a:latin typeface="Century Schoolbook"/>
            </a:rPr>
            <a:t> Sensor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TP4056 Li-Ion </a:t>
          </a:r>
          <a:r>
            <a:rPr lang="it-IT" sz="1900" kern="1200" dirty="0" err="1">
              <a:latin typeface="Century Schoolbook"/>
            </a:rPr>
            <a:t>Battery</a:t>
          </a:r>
          <a:r>
            <a:rPr lang="it-IT" sz="1900" kern="1200" dirty="0">
              <a:latin typeface="Century Schoolbook"/>
            </a:rPr>
            <a:t> </a:t>
          </a:r>
          <a:r>
            <a:rPr lang="it-IT" sz="1900" kern="1200" dirty="0" err="1">
              <a:latin typeface="Century Schoolbook"/>
            </a:rPr>
            <a:t>Charger</a:t>
          </a:r>
          <a:endParaRPr lang="it-IT" sz="1900" kern="1200" dirty="0">
            <a:latin typeface="Century Schoolbook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900" kern="1200" dirty="0">
              <a:latin typeface="Century Schoolbook"/>
            </a:rPr>
            <a:t>1 x </a:t>
          </a:r>
          <a:r>
            <a:rPr lang="it-IT" sz="1900" kern="1200" dirty="0" err="1">
              <a:latin typeface="Century Schoolbook"/>
            </a:rPr>
            <a:t>Toggle</a:t>
          </a:r>
          <a:r>
            <a:rPr lang="it-IT" sz="1900" kern="1200" dirty="0">
              <a:latin typeface="Century Schoolbook"/>
            </a:rPr>
            <a:t> Switch</a:t>
          </a:r>
        </a:p>
      </dsp:txBody>
      <dsp:txXfrm>
        <a:off x="0" y="3168116"/>
        <a:ext cx="7193688" cy="1639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A7E13-AFFE-4DA6-BB6F-A2926490E6AB}">
      <dsp:nvSpPr>
        <dsp:cNvPr id="0" name=""/>
        <dsp:cNvSpPr/>
      </dsp:nvSpPr>
      <dsp:spPr>
        <a:xfrm>
          <a:off x="0" y="25814"/>
          <a:ext cx="3479322" cy="748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1" kern="1200" dirty="0" err="1">
              <a:latin typeface="Century Schoolbook"/>
            </a:rPr>
            <a:t>Fully</a:t>
          </a:r>
          <a:r>
            <a:rPr lang="it-IT" sz="2600" b="1" i="0" u="none" strike="noStrike" kern="1200" cap="none" baseline="0" noProof="0" dirty="0">
              <a:latin typeface="Century Schoolbook"/>
            </a:rPr>
            <a:t> </a:t>
          </a:r>
          <a:r>
            <a:rPr lang="it-IT" sz="2600" b="1" i="0" u="none" strike="noStrike" kern="1200" cap="none" baseline="0" noProof="0" dirty="0" err="1">
              <a:latin typeface="Century Schoolbook"/>
            </a:rPr>
            <a:t>autonomous</a:t>
          </a:r>
        </a:p>
      </dsp:txBody>
      <dsp:txXfrm>
        <a:off x="0" y="25814"/>
        <a:ext cx="3479322" cy="748800"/>
      </dsp:txXfrm>
    </dsp:sp>
    <dsp:sp modelId="{4E76A23E-F215-4314-9127-03C46550D4B1}">
      <dsp:nvSpPr>
        <dsp:cNvPr id="0" name=""/>
        <dsp:cNvSpPr/>
      </dsp:nvSpPr>
      <dsp:spPr>
        <a:xfrm>
          <a:off x="0" y="774614"/>
          <a:ext cx="3479322" cy="15344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alpha val="90000"/>
              <a:tint val="4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 dirty="0">
              <a:latin typeface="Bookman Old Style"/>
            </a:rPr>
            <a:t>Wi-Fi </a:t>
          </a:r>
          <a:r>
            <a:rPr lang="it-IT" sz="2600" b="0" kern="1200" dirty="0">
              <a:latin typeface="Bookman Old Style"/>
            </a:rPr>
            <a:t>connected</a:t>
          </a:r>
          <a:endParaRPr lang="it-IT" sz="2600" b="1" kern="1200" dirty="0">
            <a:latin typeface="Felix Titling"/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b="0" kern="1200" dirty="0">
              <a:latin typeface="Bookman Old Style"/>
            </a:rPr>
            <a:t>Battery powered</a:t>
          </a:r>
          <a:endParaRPr lang="it-IT" sz="2600" b="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 dirty="0">
              <a:latin typeface="Bookman Old Style"/>
            </a:rPr>
            <a:t>Re-chargable</a:t>
          </a:r>
          <a:endParaRPr lang="it-IT" sz="2600" kern="1200" dirty="0"/>
        </a:p>
      </dsp:txBody>
      <dsp:txXfrm>
        <a:off x="0" y="774614"/>
        <a:ext cx="3479322" cy="1534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ED0D5-C32F-43A5-8524-9E4931FFFF0E}">
      <dsp:nvSpPr>
        <dsp:cNvPr id="0" name=""/>
        <dsp:cNvSpPr/>
      </dsp:nvSpPr>
      <dsp:spPr>
        <a:xfrm>
          <a:off x="182181" y="706"/>
          <a:ext cx="4164504" cy="2313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tx1">
                  <a:lumMod val="95000"/>
                  <a:lumOff val="5000"/>
                </a:schemeClr>
              </a:solidFill>
              <a:latin typeface="Felix Titling"/>
            </a:rPr>
            <a:t>First</a:t>
          </a:r>
          <a:r>
            <a:rPr lang="it-IT" sz="2200" b="1" i="0" u="none" strike="noStrike" kern="1200" cap="none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Felix Titling"/>
            </a:rPr>
            <a:t> idea: Collar</a:t>
          </a:r>
          <a:endParaRPr lang="it-IT" sz="2200" b="1" i="0" u="none" strike="noStrike" kern="1200" cap="none" baseline="0" noProof="0" dirty="0">
            <a:solidFill>
              <a:srgbClr val="010000"/>
            </a:solidFill>
            <a:latin typeface="Felix Titling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solidFill>
                <a:schemeClr val="bg1"/>
              </a:solidFill>
              <a:latin typeface="Bookman Old Style"/>
            </a:rPr>
            <a:t>Doesn't</a:t>
          </a:r>
          <a:r>
            <a:rPr lang="it-IT" sz="1700" kern="1200" dirty="0">
              <a:solidFill>
                <a:schemeClr val="bg1"/>
              </a:solidFill>
            </a:rPr>
            <a:t> provide wide enough angles to work with</a:t>
          </a:r>
        </a:p>
      </dsp:txBody>
      <dsp:txXfrm>
        <a:off x="249944" y="68469"/>
        <a:ext cx="4028978" cy="2178087"/>
      </dsp:txXfrm>
    </dsp:sp>
    <dsp:sp modelId="{7673A2D5-8D66-4035-959E-4417D3B5F148}">
      <dsp:nvSpPr>
        <dsp:cNvPr id="0" name=""/>
        <dsp:cNvSpPr/>
      </dsp:nvSpPr>
      <dsp:spPr>
        <a:xfrm rot="5400000">
          <a:off x="1830630" y="2372160"/>
          <a:ext cx="867605" cy="1041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 rot="-5400000">
        <a:off x="1952095" y="2458921"/>
        <a:ext cx="624676" cy="607324"/>
      </dsp:txXfrm>
    </dsp:sp>
    <dsp:sp modelId="{1603D2B2-97D6-430B-B189-824F0B4B34A9}">
      <dsp:nvSpPr>
        <dsp:cNvPr id="0" name=""/>
        <dsp:cNvSpPr/>
      </dsp:nvSpPr>
      <dsp:spPr>
        <a:xfrm>
          <a:off x="182181" y="3471126"/>
          <a:ext cx="4164504" cy="2313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 err="1">
              <a:solidFill>
                <a:schemeClr val="tx1"/>
              </a:solidFill>
              <a:latin typeface="Felix Titling"/>
            </a:rPr>
            <a:t>Final</a:t>
          </a:r>
          <a:r>
            <a:rPr lang="it-IT" sz="2200" b="1" kern="1200" dirty="0">
              <a:solidFill>
                <a:schemeClr val="tx1"/>
              </a:solidFill>
              <a:latin typeface="Felix Titling"/>
            </a:rPr>
            <a:t> idea: </a:t>
          </a:r>
          <a:r>
            <a:rPr lang="it-IT" sz="2200" b="1" kern="1200" dirty="0" err="1">
              <a:solidFill>
                <a:schemeClr val="tx1"/>
              </a:solidFill>
              <a:latin typeface="Felix Titling"/>
            </a:rPr>
            <a:t>Hat</a:t>
          </a:r>
          <a:endParaRPr lang="it-IT" sz="2200" b="1" kern="1200" dirty="0">
            <a:solidFill>
              <a:schemeClr val="tx1"/>
            </a:solidFill>
            <a:latin typeface="Felix Titling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Bookman Old Style"/>
            </a:rPr>
            <a:t>Leverage</a:t>
          </a:r>
          <a:r>
            <a:rPr lang="it-IT" sz="1700" kern="1200" dirty="0"/>
            <a:t> the </a:t>
          </a:r>
          <a:r>
            <a:rPr lang="it-IT" sz="1700" kern="1200" dirty="0" err="1"/>
            <a:t>longer</a:t>
          </a:r>
          <a:r>
            <a:rPr lang="it-IT" sz="1700" kern="1200" dirty="0"/>
            <a:t> </a:t>
          </a:r>
          <a:r>
            <a:rPr lang="it-IT" sz="1700" kern="1200" dirty="0" err="1"/>
            <a:t>distance</a:t>
          </a:r>
          <a:r>
            <a:rPr lang="it-IT" sz="1700" kern="1200" dirty="0"/>
            <a:t> from the point of </a:t>
          </a:r>
          <a:r>
            <a:rPr lang="it-IT" sz="1700" kern="1200" dirty="0" err="1"/>
            <a:t>rotation</a:t>
          </a:r>
          <a:r>
            <a:rPr lang="it-IT" sz="1700" kern="1200" dirty="0"/>
            <a:t> to </a:t>
          </a:r>
          <a:r>
            <a:rPr lang="it-IT" sz="1700" kern="1200" dirty="0" err="1"/>
            <a:t>get</a:t>
          </a:r>
          <a:r>
            <a:rPr lang="it-IT" sz="1700" kern="1200" dirty="0"/>
            <a:t> </a:t>
          </a:r>
          <a:r>
            <a:rPr lang="it-IT" sz="1700" kern="1200" dirty="0" err="1"/>
            <a:t>bigger</a:t>
          </a:r>
          <a:r>
            <a:rPr lang="it-IT" sz="1700" kern="1200" dirty="0"/>
            <a:t> </a:t>
          </a:r>
          <a:r>
            <a:rPr lang="it-IT" sz="1700" kern="1200" dirty="0" err="1"/>
            <a:t>angles</a:t>
          </a:r>
          <a:endParaRPr lang="it-IT" sz="1700" kern="1200" dirty="0"/>
        </a:p>
      </dsp:txBody>
      <dsp:txXfrm>
        <a:off x="249944" y="3538889"/>
        <a:ext cx="4028978" cy="2178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A7E13-AFFE-4DA6-BB6F-A2926490E6AB}">
      <dsp:nvSpPr>
        <dsp:cNvPr id="0" name=""/>
        <dsp:cNvSpPr/>
      </dsp:nvSpPr>
      <dsp:spPr>
        <a:xfrm>
          <a:off x="0" y="157540"/>
          <a:ext cx="3479322" cy="662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latin typeface="Century Schoolbook"/>
            </a:rPr>
            <a:t>Prototype</a:t>
          </a:r>
          <a:endParaRPr lang="it-IT" sz="2300" b="1" i="0" u="none" strike="noStrike" kern="1200" cap="none" baseline="0" noProof="0" dirty="0" err="1">
            <a:latin typeface="Century Schoolbook"/>
          </a:endParaRPr>
        </a:p>
      </dsp:txBody>
      <dsp:txXfrm>
        <a:off x="0" y="157540"/>
        <a:ext cx="3479322" cy="662400"/>
      </dsp:txXfrm>
    </dsp:sp>
    <dsp:sp modelId="{4E76A23E-F215-4314-9127-03C46550D4B1}">
      <dsp:nvSpPr>
        <dsp:cNvPr id="0" name=""/>
        <dsp:cNvSpPr/>
      </dsp:nvSpPr>
      <dsp:spPr>
        <a:xfrm>
          <a:off x="0" y="819940"/>
          <a:ext cx="3479322" cy="13574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alpha val="90000"/>
              <a:tint val="4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300" kern="1200" dirty="0">
              <a:latin typeface="Bookman Old Style"/>
            </a:rPr>
            <a:t>Made by</a:t>
          </a:r>
          <a:r>
            <a:rPr lang="it-IT" sz="2300" b="0" kern="1200" dirty="0">
              <a:latin typeface="Bookman Old Style"/>
            </a:rPr>
            <a:t> a car </a:t>
          </a:r>
          <a:r>
            <a:rPr lang="it-IT" sz="2300" b="0" kern="1200" dirty="0"/>
            <a:t>model </a:t>
          </a:r>
          <a:endParaRPr lang="it-IT" sz="2300" b="1" kern="1200" dirty="0">
            <a:latin typeface="Felix Titling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300" b="0" kern="1200" dirty="0">
              <a:latin typeface="Bookman Old Style"/>
            </a:rPr>
            <a:t>Wi-Fi</a:t>
          </a:r>
          <a:r>
            <a:rPr lang="it-IT" sz="2300" kern="1200" dirty="0">
              <a:latin typeface="Bookman Old Style"/>
            </a:rPr>
            <a:t> connected</a:t>
          </a:r>
          <a:endParaRPr lang="it-IT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300" kern="1200" dirty="0" err="1">
              <a:latin typeface="Bookman Old Style"/>
            </a:rPr>
            <a:t>Battery</a:t>
          </a:r>
          <a:r>
            <a:rPr lang="it-IT" sz="2300" kern="1200" dirty="0">
              <a:latin typeface="Bookman Old Style"/>
            </a:rPr>
            <a:t> </a:t>
          </a:r>
          <a:r>
            <a:rPr lang="it-IT" sz="2300" kern="1200" dirty="0" err="1">
              <a:latin typeface="Bookman Old Style"/>
            </a:rPr>
            <a:t>powered</a:t>
          </a:r>
          <a:endParaRPr lang="it-IT" sz="2300" kern="1200" dirty="0" err="1"/>
        </a:p>
      </dsp:txBody>
      <dsp:txXfrm>
        <a:off x="0" y="819940"/>
        <a:ext cx="3479322" cy="13574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E03BB-E504-456F-9FD3-7E6FC60692EA}">
      <dsp:nvSpPr>
        <dsp:cNvPr id="0" name=""/>
        <dsp:cNvSpPr/>
      </dsp:nvSpPr>
      <dsp:spPr>
        <a:xfrm>
          <a:off x="937964" y="659863"/>
          <a:ext cx="1007015" cy="100701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0EAD5-451C-4901-A596-A2635CCC64D3}">
      <dsp:nvSpPr>
        <dsp:cNvPr id="0" name=""/>
        <dsp:cNvSpPr/>
      </dsp:nvSpPr>
      <dsp:spPr>
        <a:xfrm>
          <a:off x="2878" y="1846832"/>
          <a:ext cx="2877187" cy="43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800" b="1" kern="1200" dirty="0"/>
            <a:t>Wired</a:t>
          </a:r>
          <a:r>
            <a:rPr lang="it-IT" sz="2800" kern="1200" dirty="0">
              <a:latin typeface="Bookman Old Style"/>
            </a:rPr>
            <a:t> </a:t>
          </a:r>
          <a:endParaRPr lang="it-IT" sz="2800" b="1" i="0" u="none" strike="noStrike" kern="1200" cap="none" baseline="0" noProof="0" dirty="0">
            <a:solidFill>
              <a:srgbClr val="010000"/>
            </a:solidFill>
            <a:latin typeface="Bookman Old Style"/>
          </a:endParaRPr>
        </a:p>
      </dsp:txBody>
      <dsp:txXfrm>
        <a:off x="2878" y="1846832"/>
        <a:ext cx="2877187" cy="431578"/>
      </dsp:txXfrm>
    </dsp:sp>
    <dsp:sp modelId="{799A3055-D610-4ECA-9FB9-8BAD7139FB9A}">
      <dsp:nvSpPr>
        <dsp:cNvPr id="0" name=""/>
        <dsp:cNvSpPr/>
      </dsp:nvSpPr>
      <dsp:spPr>
        <a:xfrm>
          <a:off x="2878" y="2362109"/>
          <a:ext cx="2877187" cy="248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Advantages</a:t>
          </a:r>
          <a:endParaRPr lang="it-IT" sz="1700" b="1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 err="1"/>
            <a:t>Simpler</a:t>
          </a:r>
          <a:r>
            <a:rPr lang="it-IT" sz="1700" kern="1200" dirty="0"/>
            <a:t> </a:t>
          </a:r>
          <a:r>
            <a:rPr lang="it-IT" sz="1700" kern="1200" dirty="0" err="1"/>
            <a:t>final</a:t>
          </a:r>
          <a:r>
            <a:rPr lang="it-IT" sz="1700" kern="1200" dirty="0"/>
            <a:t> product</a:t>
          </a:r>
          <a:r>
            <a:rPr lang="it-IT" sz="1700" kern="1200" dirty="0">
              <a:latin typeface="Bookman Old Style"/>
            </a:rPr>
            <a:t> 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Lower production cost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 err="1"/>
            <a:t>Faster</a:t>
          </a:r>
          <a:r>
            <a:rPr lang="it-IT" sz="1700" kern="1200" dirty="0"/>
            <a:t> </a:t>
          </a:r>
          <a:r>
            <a:rPr lang="it-IT" sz="1700" kern="1200" dirty="0">
              <a:latin typeface="Bookman Old Style"/>
            </a:rPr>
            <a:t>response</a:t>
          </a:r>
          <a:endParaRPr lang="it-IT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Disadvantages</a:t>
          </a:r>
          <a:endParaRPr lang="it-IT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 err="1"/>
            <a:t>Possible</a:t>
          </a:r>
          <a:r>
            <a:rPr lang="it-IT" sz="1700" kern="1200" dirty="0"/>
            <a:t> twists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Bookman Old Style"/>
            </a:rPr>
            <a:t>Unwanted</a:t>
          </a:r>
          <a:r>
            <a:rPr lang="it-IT" sz="1700" kern="1200" dirty="0"/>
            <a:t> </a:t>
          </a:r>
          <a:r>
            <a:rPr lang="it-IT" sz="1700" kern="1200" dirty="0" err="1"/>
            <a:t>forces</a:t>
          </a:r>
          <a:r>
            <a:rPr lang="it-IT" sz="1700" kern="1200" dirty="0"/>
            <a:t> on the </a:t>
          </a:r>
          <a:r>
            <a:rPr lang="it-IT" sz="1700" kern="1200" dirty="0" err="1"/>
            <a:t>sensor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 err="1"/>
            <a:t>Lenght</a:t>
          </a:r>
          <a:r>
            <a:rPr lang="it-IT" sz="1700" kern="1200" dirty="0"/>
            <a:t> </a:t>
          </a:r>
          <a:r>
            <a:rPr lang="it-IT" sz="1700" kern="1200" dirty="0" err="1"/>
            <a:t>issues</a:t>
          </a:r>
          <a:endParaRPr lang="it-IT" sz="1700" kern="1200" dirty="0"/>
        </a:p>
      </dsp:txBody>
      <dsp:txXfrm>
        <a:off x="2878" y="2362109"/>
        <a:ext cx="2877187" cy="2482714"/>
      </dsp:txXfrm>
    </dsp:sp>
    <dsp:sp modelId="{FAE2FC61-8F0A-49A1-BB70-C2A2BA536265}">
      <dsp:nvSpPr>
        <dsp:cNvPr id="0" name=""/>
        <dsp:cNvSpPr/>
      </dsp:nvSpPr>
      <dsp:spPr>
        <a:xfrm>
          <a:off x="4318659" y="659863"/>
          <a:ext cx="1007015" cy="1007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6DDEF-DBB4-47F3-87C4-CCFC80A4A659}">
      <dsp:nvSpPr>
        <dsp:cNvPr id="0" name=""/>
        <dsp:cNvSpPr/>
      </dsp:nvSpPr>
      <dsp:spPr>
        <a:xfrm>
          <a:off x="3383573" y="1846832"/>
          <a:ext cx="2877187" cy="43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800" b="1" kern="1200"/>
            <a:t>Wireless</a:t>
          </a:r>
          <a:endParaRPr lang="it-IT" sz="2800" b="1" kern="1200" dirty="0"/>
        </a:p>
      </dsp:txBody>
      <dsp:txXfrm>
        <a:off x="3383573" y="1846832"/>
        <a:ext cx="2877187" cy="431578"/>
      </dsp:txXfrm>
    </dsp:sp>
    <dsp:sp modelId="{55F571EE-9920-4EDF-AF95-B24A2B02EDA4}">
      <dsp:nvSpPr>
        <dsp:cNvPr id="0" name=""/>
        <dsp:cNvSpPr/>
      </dsp:nvSpPr>
      <dsp:spPr>
        <a:xfrm>
          <a:off x="3383573" y="2362109"/>
          <a:ext cx="2877187" cy="248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Advantages</a:t>
          </a:r>
          <a:endParaRPr lang="it-IT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None of </a:t>
          </a:r>
          <a:r>
            <a:rPr lang="it-IT" sz="1700" kern="1200" dirty="0" err="1"/>
            <a:t>wired</a:t>
          </a:r>
          <a:r>
            <a:rPr lang="it-IT" sz="1700" kern="1200" dirty="0"/>
            <a:t> </a:t>
          </a:r>
          <a:r>
            <a:rPr lang="it-IT" sz="1700" kern="1200" dirty="0" err="1"/>
            <a:t>disadvantages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More </a:t>
          </a:r>
          <a:r>
            <a:rPr lang="it-IT" sz="1700" kern="1200" dirty="0" err="1"/>
            <a:t>stable</a:t>
          </a:r>
          <a:r>
            <a:rPr lang="it-IT" sz="1700" kern="1200" dirty="0"/>
            <a:t> </a:t>
          </a:r>
          <a:r>
            <a:rPr lang="it-IT" sz="1700" kern="1200" dirty="0" err="1"/>
            <a:t>sensor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More </a:t>
          </a:r>
          <a:r>
            <a:rPr lang="it-IT" sz="1700" kern="1200" dirty="0" err="1"/>
            <a:t>aesthetic</a:t>
          </a:r>
          <a:endParaRPr lang="it-IT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Disadvantages</a:t>
          </a:r>
          <a:endParaRPr lang="it-IT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kern="1200" dirty="0" err="1">
              <a:latin typeface="Bookman Old Style"/>
            </a:rPr>
            <a:t>Higher</a:t>
          </a:r>
          <a:r>
            <a:rPr lang="it-IT" sz="1700" b="0" kern="1200" dirty="0">
              <a:latin typeface="Bookman Old Style"/>
            </a:rPr>
            <a:t> cost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kern="1200" dirty="0">
              <a:latin typeface="Bookman Old Style"/>
            </a:rPr>
            <a:t>Higher power consumption</a:t>
          </a:r>
        </a:p>
      </dsp:txBody>
      <dsp:txXfrm>
        <a:off x="3383573" y="2362109"/>
        <a:ext cx="2877187" cy="24827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1E423-520A-4B26-8A83-D2237BED3FB4}">
      <dsp:nvSpPr>
        <dsp:cNvPr id="0" name=""/>
        <dsp:cNvSpPr/>
      </dsp:nvSpPr>
      <dsp:spPr>
        <a:xfrm>
          <a:off x="2048523" y="932594"/>
          <a:ext cx="440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75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57116" y="975957"/>
        <a:ext cx="23567" cy="4713"/>
      </dsp:txXfrm>
    </dsp:sp>
    <dsp:sp modelId="{E0E38FD0-4989-4775-9408-F00346C66A90}">
      <dsp:nvSpPr>
        <dsp:cNvPr id="0" name=""/>
        <dsp:cNvSpPr/>
      </dsp:nvSpPr>
      <dsp:spPr>
        <a:xfrm>
          <a:off x="959" y="363505"/>
          <a:ext cx="2049363" cy="122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man Old Style"/>
            </a:rPr>
            <a:t>Hat</a:t>
          </a:r>
          <a:r>
            <a:rPr lang="it-IT" sz="1800" b="0" i="0" u="none" strike="noStrike" kern="1200" cap="none" baseline="0" noProof="0">
              <a:latin typeface="Bookman Old Style"/>
            </a:rPr>
            <a:t> act as access point and creates network</a:t>
          </a:r>
          <a:endParaRPr lang="it-IT" sz="1800" kern="1200"/>
        </a:p>
      </dsp:txBody>
      <dsp:txXfrm>
        <a:off x="959" y="363505"/>
        <a:ext cx="2049363" cy="1229617"/>
      </dsp:txXfrm>
    </dsp:sp>
    <dsp:sp modelId="{7EA42C58-7D77-44D0-9907-61D78C1F2E67}">
      <dsp:nvSpPr>
        <dsp:cNvPr id="0" name=""/>
        <dsp:cNvSpPr/>
      </dsp:nvSpPr>
      <dsp:spPr>
        <a:xfrm>
          <a:off x="1025641" y="1591323"/>
          <a:ext cx="2520716" cy="440753"/>
        </a:xfrm>
        <a:custGeom>
          <a:avLst/>
          <a:gdLst/>
          <a:ahLst/>
          <a:cxnLst/>
          <a:rect l="0" t="0" r="0" b="0"/>
          <a:pathLst>
            <a:path>
              <a:moveTo>
                <a:pt x="2520716" y="0"/>
              </a:moveTo>
              <a:lnTo>
                <a:pt x="2520716" y="237476"/>
              </a:lnTo>
              <a:lnTo>
                <a:pt x="0" y="237476"/>
              </a:lnTo>
              <a:lnTo>
                <a:pt x="0" y="440753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21889" y="1809343"/>
        <a:ext cx="128220" cy="4713"/>
      </dsp:txXfrm>
    </dsp:sp>
    <dsp:sp modelId="{169AEB6D-3DF5-4B6E-8F32-14C47BB81E48}">
      <dsp:nvSpPr>
        <dsp:cNvPr id="0" name=""/>
        <dsp:cNvSpPr/>
      </dsp:nvSpPr>
      <dsp:spPr>
        <a:xfrm>
          <a:off x="2521676" y="363505"/>
          <a:ext cx="2049363" cy="122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man Old Style"/>
            </a:rPr>
            <a:t>Car act as station and connects to network</a:t>
          </a:r>
          <a:endParaRPr lang="it-IT" sz="1800" kern="1200"/>
        </a:p>
      </dsp:txBody>
      <dsp:txXfrm>
        <a:off x="2521676" y="363505"/>
        <a:ext cx="2049363" cy="1229617"/>
      </dsp:txXfrm>
    </dsp:sp>
    <dsp:sp modelId="{8CA70C50-CC09-414C-81EB-39F6A3F18C80}">
      <dsp:nvSpPr>
        <dsp:cNvPr id="0" name=""/>
        <dsp:cNvSpPr/>
      </dsp:nvSpPr>
      <dsp:spPr>
        <a:xfrm>
          <a:off x="2048523" y="2633565"/>
          <a:ext cx="4407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75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57116" y="2676928"/>
        <a:ext cx="23567" cy="4713"/>
      </dsp:txXfrm>
    </dsp:sp>
    <dsp:sp modelId="{F0B4FF55-7114-4184-BA36-247EB9BDFE06}">
      <dsp:nvSpPr>
        <dsp:cNvPr id="0" name=""/>
        <dsp:cNvSpPr/>
      </dsp:nvSpPr>
      <dsp:spPr>
        <a:xfrm>
          <a:off x="959" y="2064476"/>
          <a:ext cx="2049363" cy="122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man Old Style"/>
            </a:rPr>
            <a:t>Hat writes data on local port</a:t>
          </a:r>
          <a:endParaRPr lang="it-IT" sz="1800" kern="1200"/>
        </a:p>
      </dsp:txBody>
      <dsp:txXfrm>
        <a:off x="959" y="2064476"/>
        <a:ext cx="2049363" cy="1229617"/>
      </dsp:txXfrm>
    </dsp:sp>
    <dsp:sp modelId="{3EF574E6-04A4-4136-B4BC-113076E90080}">
      <dsp:nvSpPr>
        <dsp:cNvPr id="0" name=""/>
        <dsp:cNvSpPr/>
      </dsp:nvSpPr>
      <dsp:spPr>
        <a:xfrm>
          <a:off x="2521676" y="2064476"/>
          <a:ext cx="2049363" cy="12296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man Old Style"/>
            </a:rPr>
            <a:t>Car</a:t>
          </a:r>
          <a:r>
            <a:rPr lang="it-IT" sz="1800" kern="1200" dirty="0">
              <a:latin typeface="Bookman Old Style"/>
            </a:rPr>
            <a:t> hears data incoming on local port</a:t>
          </a:r>
        </a:p>
      </dsp:txBody>
      <dsp:txXfrm>
        <a:off x="2521676" y="2064476"/>
        <a:ext cx="2049363" cy="12296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4417F-60DE-4A9A-BA17-412FC01E3835}">
      <dsp:nvSpPr>
        <dsp:cNvPr id="0" name=""/>
        <dsp:cNvSpPr/>
      </dsp:nvSpPr>
      <dsp:spPr>
        <a:xfrm rot="16200000">
          <a:off x="190" y="740494"/>
          <a:ext cx="2176611" cy="217661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No error control</a:t>
          </a:r>
        </a:p>
      </dsp:txBody>
      <dsp:txXfrm rot="5400000">
        <a:off x="381098" y="1284646"/>
        <a:ext cx="1795704" cy="1088305"/>
      </dsp:txXfrm>
    </dsp:sp>
    <dsp:sp modelId="{5C4D5271-B439-4BAB-A473-0F2E7762401A}">
      <dsp:nvSpPr>
        <dsp:cNvPr id="0" name=""/>
        <dsp:cNvSpPr/>
      </dsp:nvSpPr>
      <dsp:spPr>
        <a:xfrm rot="5400000">
          <a:off x="2395198" y="740494"/>
          <a:ext cx="2176611" cy="217661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cene3d>
          <a:camera prst="orthographicFront" fov="0">
            <a:rot lat="0" lon="0" rev="0"/>
          </a:camera>
          <a:lightRig rig="soft" dir="t">
            <a:rot lat="0" lon="0" rev="2700000"/>
          </a:lightRig>
        </a:scene3d>
        <a:sp3d prstMaterial="matte">
          <a:bevelT w="50800" h="50800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latin typeface="Bookman Old Style"/>
            </a:rPr>
            <a:t>Fast</a:t>
          </a:r>
          <a:r>
            <a:rPr lang="it-IT" sz="2000" b="0" i="0" u="none" strike="noStrike" kern="1200" cap="none" baseline="0" noProof="0">
              <a:latin typeface="Bookman Old Style"/>
            </a:rPr>
            <a:t> exchange of data</a:t>
          </a:r>
          <a:endParaRPr lang="it-IT" sz="2000" kern="1200"/>
        </a:p>
      </dsp:txBody>
      <dsp:txXfrm rot="-5400000">
        <a:off x="2395199" y="1284647"/>
        <a:ext cx="1795704" cy="10883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3A230-9D20-489E-803B-2242E10CA073}">
      <dsp:nvSpPr>
        <dsp:cNvPr id="0" name=""/>
        <dsp:cNvSpPr/>
      </dsp:nvSpPr>
      <dsp:spPr>
        <a:xfrm>
          <a:off x="0" y="1481327"/>
          <a:ext cx="10972800" cy="197510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62883-0F3D-4D52-8A91-71C76445C9B9}">
      <dsp:nvSpPr>
        <dsp:cNvPr id="0" name=""/>
        <dsp:cNvSpPr/>
      </dsp:nvSpPr>
      <dsp:spPr>
        <a:xfrm>
          <a:off x="4339" y="0"/>
          <a:ext cx="1897469" cy="1975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>
              <a:latin typeface="Felix Titling"/>
            </a:rPr>
            <a:t>Stabilization</a:t>
          </a:r>
          <a:r>
            <a:rPr lang="it-IT" sz="1500" b="1" kern="1200" dirty="0">
              <a:latin typeface="Felix Titling"/>
            </a:rPr>
            <a:t> </a:t>
          </a:r>
          <a:r>
            <a:rPr lang="it-IT" sz="1500" b="1" kern="1200" dirty="0" err="1">
              <a:latin typeface="Felix Titling"/>
            </a:rPr>
            <a:t>process</a:t>
          </a:r>
          <a:r>
            <a:rPr lang="it-IT" sz="1500" b="1" kern="1200" dirty="0">
              <a:latin typeface="Felix Titling"/>
            </a:rPr>
            <a:t> </a:t>
          </a:r>
          <a:r>
            <a:rPr lang="it-IT" sz="1500" b="1" kern="1200" dirty="0" err="1">
              <a:latin typeface="Felix Titling"/>
            </a:rPr>
            <a:t>expansion</a:t>
          </a:r>
          <a:r>
            <a:rPr lang="it-IT" sz="1500" b="1" kern="1200" dirty="0">
              <a:latin typeface="Felix Titling"/>
            </a:rPr>
            <a:t>: </a:t>
          </a:r>
          <a:endParaRPr lang="it-IT" sz="1500" b="1" i="0" u="none" strike="noStrike" kern="1200" cap="none" baseline="0" noProof="0" dirty="0">
            <a:solidFill>
              <a:srgbClr val="010000"/>
            </a:solidFill>
            <a:latin typeface="Felix Titling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>
              <a:latin typeface="Felix Titling"/>
            </a:rPr>
            <a:t>initial</a:t>
          </a:r>
          <a:r>
            <a:rPr lang="it-IT" sz="1500" b="1" kern="1200" dirty="0">
              <a:latin typeface="Felix Titling"/>
            </a:rPr>
            <a:t> </a:t>
          </a:r>
          <a:r>
            <a:rPr lang="it-IT" sz="1500" b="1" kern="1200" dirty="0" err="1">
              <a:latin typeface="Felix Titling"/>
            </a:rPr>
            <a:t>average</a:t>
          </a:r>
          <a:r>
            <a:rPr lang="it-IT" sz="1500" b="1" kern="1200" dirty="0">
              <a:latin typeface="Felix Titling"/>
            </a:rPr>
            <a:t> + </a:t>
          </a:r>
          <a:r>
            <a:rPr lang="it-IT" sz="1500" b="1" kern="1200" dirty="0" err="1">
              <a:latin typeface="Felix Titling"/>
            </a:rPr>
            <a:t>subsequent</a:t>
          </a:r>
          <a:r>
            <a:rPr lang="it-IT" sz="1500" b="1" kern="1200" dirty="0">
              <a:latin typeface="Felix Titling"/>
            </a:rPr>
            <a:t> </a:t>
          </a:r>
          <a:r>
            <a:rPr lang="it-IT" sz="1500" b="1" kern="1200" dirty="0" err="1">
              <a:latin typeface="Felix Titling"/>
            </a:rPr>
            <a:t>averages</a:t>
          </a:r>
          <a:r>
            <a:rPr lang="it-IT" sz="1500" b="1" kern="1200" dirty="0">
              <a:latin typeface="Felix Titling"/>
            </a:rPr>
            <a:t> </a:t>
          </a:r>
          <a:r>
            <a:rPr lang="it-IT" sz="1500" b="1" kern="1200" dirty="0" err="1">
              <a:latin typeface="Felix Titling"/>
            </a:rPr>
            <a:t>at</a:t>
          </a:r>
          <a:r>
            <a:rPr lang="it-IT" sz="1500" b="1" kern="1200" dirty="0">
              <a:latin typeface="Felix Titling"/>
            </a:rPr>
            <a:t> regular </a:t>
          </a:r>
          <a:r>
            <a:rPr lang="it-IT" sz="1500" b="1" kern="1200" dirty="0" err="1">
              <a:latin typeface="Felix Titling"/>
            </a:rPr>
            <a:t>intervals</a:t>
          </a:r>
          <a:endParaRPr lang="en-US" sz="1500" b="1" kern="1200" dirty="0">
            <a:latin typeface="Felix Titling"/>
          </a:endParaRPr>
        </a:p>
      </dsp:txBody>
      <dsp:txXfrm>
        <a:off x="4339" y="0"/>
        <a:ext cx="1897469" cy="1975104"/>
      </dsp:txXfrm>
    </dsp:sp>
    <dsp:sp modelId="{C12A30DC-8F35-42EB-8AED-0269614039FB}">
      <dsp:nvSpPr>
        <dsp:cNvPr id="0" name=""/>
        <dsp:cNvSpPr/>
      </dsp:nvSpPr>
      <dsp:spPr>
        <a:xfrm>
          <a:off x="706186" y="2221991"/>
          <a:ext cx="493776" cy="49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AB6A14-BB0E-4B61-AF56-A3EC45F34D7F}">
      <dsp:nvSpPr>
        <dsp:cNvPr id="0" name=""/>
        <dsp:cNvSpPr/>
      </dsp:nvSpPr>
      <dsp:spPr>
        <a:xfrm>
          <a:off x="1996682" y="2962655"/>
          <a:ext cx="1897469" cy="1975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latin typeface="Felix Titling"/>
            </a:rPr>
            <a:t>More possible body parts; gloves, anklets</a:t>
          </a:r>
          <a:endParaRPr lang="en-US" sz="1500" b="1" kern="1200">
            <a:latin typeface="Felix Titling"/>
          </a:endParaRPr>
        </a:p>
      </dsp:txBody>
      <dsp:txXfrm>
        <a:off x="1996682" y="2962655"/>
        <a:ext cx="1897469" cy="1975104"/>
      </dsp:txXfrm>
    </dsp:sp>
    <dsp:sp modelId="{C2D90CC2-0FF1-49D5-83B9-54E6DF5EBA90}">
      <dsp:nvSpPr>
        <dsp:cNvPr id="0" name=""/>
        <dsp:cNvSpPr/>
      </dsp:nvSpPr>
      <dsp:spPr>
        <a:xfrm>
          <a:off x="2698529" y="2221991"/>
          <a:ext cx="493776" cy="49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2C3BFB-3E5A-4D3D-9B06-A11812898B83}">
      <dsp:nvSpPr>
        <dsp:cNvPr id="0" name=""/>
        <dsp:cNvSpPr/>
      </dsp:nvSpPr>
      <dsp:spPr>
        <a:xfrm>
          <a:off x="3989025" y="0"/>
          <a:ext cx="1897469" cy="1975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latin typeface="Felix Titling"/>
            </a:rPr>
            <a:t>Using more sensors and a digital camera</a:t>
          </a:r>
          <a:endParaRPr lang="en-US" sz="1500" b="1" kern="1200">
            <a:latin typeface="Felix Titling"/>
          </a:endParaRPr>
        </a:p>
      </dsp:txBody>
      <dsp:txXfrm>
        <a:off x="3989025" y="0"/>
        <a:ext cx="1897469" cy="1975104"/>
      </dsp:txXfrm>
    </dsp:sp>
    <dsp:sp modelId="{A477504A-395D-4EE4-9C6F-80BE7AC40A12}">
      <dsp:nvSpPr>
        <dsp:cNvPr id="0" name=""/>
        <dsp:cNvSpPr/>
      </dsp:nvSpPr>
      <dsp:spPr>
        <a:xfrm>
          <a:off x="4690872" y="2221991"/>
          <a:ext cx="493776" cy="49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9074AA-A6F6-4CEE-BDCD-AFBF40903987}">
      <dsp:nvSpPr>
        <dsp:cNvPr id="0" name=""/>
        <dsp:cNvSpPr/>
      </dsp:nvSpPr>
      <dsp:spPr>
        <a:xfrm>
          <a:off x="5981368" y="2962655"/>
          <a:ext cx="1897469" cy="1975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latin typeface="Felix Titling"/>
            </a:rPr>
            <a:t>Gesture detection algorithms introduction</a:t>
          </a:r>
          <a:endParaRPr lang="en-US" sz="1500" b="1" kern="1200">
            <a:latin typeface="Felix Titling"/>
          </a:endParaRPr>
        </a:p>
      </dsp:txBody>
      <dsp:txXfrm>
        <a:off x="5981368" y="2962655"/>
        <a:ext cx="1897469" cy="1975104"/>
      </dsp:txXfrm>
    </dsp:sp>
    <dsp:sp modelId="{EEF4F8F0-F8D0-4461-97AA-96F9B4AC5BEC}">
      <dsp:nvSpPr>
        <dsp:cNvPr id="0" name=""/>
        <dsp:cNvSpPr/>
      </dsp:nvSpPr>
      <dsp:spPr>
        <a:xfrm>
          <a:off x="6683214" y="2221991"/>
          <a:ext cx="493776" cy="49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921C83-57C0-4AE8-B25D-7F2EE5060AAD}">
      <dsp:nvSpPr>
        <dsp:cNvPr id="0" name=""/>
        <dsp:cNvSpPr/>
      </dsp:nvSpPr>
      <dsp:spPr>
        <a:xfrm>
          <a:off x="7973710" y="0"/>
          <a:ext cx="1897469" cy="1975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Felix Titling"/>
            </a:rPr>
            <a:t>Installing the motors on a non-smart wheelchair</a:t>
          </a:r>
        </a:p>
      </dsp:txBody>
      <dsp:txXfrm>
        <a:off x="7973710" y="0"/>
        <a:ext cx="1897469" cy="1975104"/>
      </dsp:txXfrm>
    </dsp:sp>
    <dsp:sp modelId="{51FDBD42-76FF-4E32-BD8B-E106D00B1FEE}">
      <dsp:nvSpPr>
        <dsp:cNvPr id="0" name=""/>
        <dsp:cNvSpPr/>
      </dsp:nvSpPr>
      <dsp:spPr>
        <a:xfrm>
          <a:off x="8675557" y="2221991"/>
          <a:ext cx="493776" cy="49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7A3769-973A-471F-AE95-803ACD9DB45A}" type="datetime1">
              <a:rPr lang="it-IT" smtClean="0"/>
              <a:t>16/09/2020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B562AB-E890-432E-8086-3C35B5B6BC74}" type="datetime1">
              <a:rPr lang="it-IT" smtClean="0"/>
              <a:t>16/09/2020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rtl="0"/>
            <a:fld id="{FF93C872-AB61-44F8-B158-F6405345FA12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21" name="Rettangolo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tangolo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tangolo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tangolo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7878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FDFB999-86EF-4F3B-BF7E-FC6EE72395F1}" type="datetime1">
              <a:rPr lang="en-US" smtClean="0"/>
              <a:t>9/16/2020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1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3A5B72-5CDD-4F5F-95AF-BCB90E3BD866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olo isosce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5462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B94FA-6DD9-431E-89A8-97808E54E376}" type="datetime1">
              <a:rPr lang="en-US" smtClean="0"/>
              <a:t>9/16/2020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65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rtl="0"/>
            <a:fld id="{892453E5-745B-4607-821D-CB070C451611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7064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430DBB-7E74-4721-A48E-301AD75D09A8}" type="datetime1">
              <a:rPr lang="en-US" smtClean="0"/>
              <a:t>9/16/2020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439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6A6432-3EF9-4D45-A4BF-016108FB5580}" type="datetime1">
              <a:rPr lang="en-US" smtClean="0"/>
              <a:t>9/16/2020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7914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434C10-AD10-486C-B9EA-60EACE2B2FA5}" type="datetime1">
              <a:rPr lang="en-US" smtClean="0"/>
              <a:t>9/16/2020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435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F9F4D1-3591-401E-AA9A-9C2D937B8A34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5" name="Connettore 1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8781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C68DFC-2CB6-4157-AFB4-376DC27906FD}" type="datetime1">
              <a:rPr lang="en-US" smtClean="0"/>
              <a:t>9/16/2020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contenuto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3450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0AAD38-CD02-4FD7-B0EE-83CC32D1B5A8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olo isosce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207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rtl="0"/>
            <a:fld id="{F1803336-D17B-4945-8A83-3589A7FDEE71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28" name="Connettore 1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ttore 1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olo isosce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9391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8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8.xml"/><Relationship Id="rId2" Type="http://schemas.openxmlformats.org/officeDocument/2006/relationships/image" Target="../media/image1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7.xml"/><Relationship Id="rId15" Type="http://schemas.openxmlformats.org/officeDocument/2006/relationships/image" Target="../media/image15.png"/><Relationship Id="rId10" Type="http://schemas.openxmlformats.org/officeDocument/2006/relationships/diagramData" Target="../diagrams/data8.xml"/><Relationship Id="rId4" Type="http://schemas.openxmlformats.org/officeDocument/2006/relationships/image" Target="../media/image35.svg"/><Relationship Id="rId9" Type="http://schemas.microsoft.com/office/2007/relationships/diagramDrawing" Target="../diagrams/drawing7.xml"/><Relationship Id="rId14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fxhjFI3QeQ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6.svg"/><Relationship Id="rId5" Type="http://schemas.openxmlformats.org/officeDocument/2006/relationships/diagramData" Target="../diagrams/data4.xml"/><Relationship Id="rId10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 useBgFill="1">
        <p:nvSpPr>
          <p:cNvPr id="14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1256" y="1220974"/>
            <a:ext cx="5359101" cy="3204134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b="1"/>
              <a:t>WeMove</a:t>
            </a:r>
            <a:br>
              <a:rPr lang="en-US" sz="4800" b="1" dirty="0"/>
            </a:br>
            <a:r>
              <a:rPr lang="en-US" b="1"/>
              <a:t>Head Gesture Controlled Wheelchair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magine 3" descr="Immagine che contiene disegnando, segnale, stanza&#10;&#10;Descrizione generata automaticamente">
            <a:extLst>
              <a:ext uri="{FF2B5EF4-FFF2-40B4-BE49-F238E27FC236}">
                <a16:creationId xmlns:a16="http://schemas.microsoft.com/office/drawing/2014/main" id="{1B6EA409-84A5-4EC9-A903-B03CE7F0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30" y="-372036"/>
            <a:ext cx="7718612" cy="771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6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60821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48608C-334F-47DF-A5FB-0C1C27F2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14" y="4764686"/>
            <a:ext cx="3669161" cy="521733"/>
          </a:xfrm>
        </p:spPr>
        <p:txBody>
          <a:bodyPr vert="horz" lIns="91440" tIns="45720" rIns="91440" bIns="45720" anchor="b" anchorCtr="0">
            <a:noAutofit/>
          </a:bodyPr>
          <a:lstStyle/>
          <a:p>
            <a:pPr algn="ctr"/>
            <a:r>
              <a:rPr lang="it-IT" sz="3600" dirty="0">
                <a:solidFill>
                  <a:srgbClr val="FFFFFF"/>
                </a:solidFill>
                <a:latin typeface="Castellar"/>
              </a:rPr>
              <a:t>The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37C9F-2E85-4363-AD59-41C69C84A69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52789" y="813683"/>
            <a:ext cx="5884308" cy="5230634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spcBef>
                <a:spcPts val="0"/>
              </a:spcBef>
              <a:buFont typeface="Arial"/>
              <a:buChar char="•"/>
            </a:pPr>
            <a:r>
              <a:rPr lang="it-IT" sz="2400" b="1" dirty="0">
                <a:latin typeface="Felix Titling"/>
                <a:ea typeface="+mn-lt"/>
                <a:cs typeface="+mn-lt"/>
              </a:rPr>
              <a:t>2 front 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wheels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 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joined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 by a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fixed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shaft</a:t>
            </a:r>
            <a:endParaRPr lang="en-US" sz="2400" b="1">
              <a:latin typeface="Felix Titling"/>
              <a:ea typeface="+mn-lt"/>
              <a:cs typeface="+mn-lt"/>
            </a:endParaRPr>
          </a:p>
          <a:p>
            <a:pPr>
              <a:spcBef>
                <a:spcPts val="0"/>
              </a:spcBef>
              <a:buFont typeface="Arial"/>
              <a:buChar char="•"/>
            </a:pPr>
            <a:r>
              <a:rPr lang="it-IT" sz="2400" b="1" dirty="0">
                <a:latin typeface="Felix Titling"/>
                <a:ea typeface="+mn-lt"/>
                <a:cs typeface="+mn-lt"/>
              </a:rPr>
              <a:t>2 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indipendent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 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rear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 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wheels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driven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by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geared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motors</a:t>
            </a:r>
            <a:endParaRPr lang="it-IT" sz="2400" b="1" dirty="0">
              <a:latin typeface="Felix Titling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Motors</a:t>
            </a:r>
            <a:r>
              <a:rPr lang="it-IT" sz="2400" b="1" dirty="0">
                <a:solidFill>
                  <a:srgbClr val="000000"/>
                </a:solidFill>
                <a:latin typeface="Felix Titling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driven</a:t>
            </a:r>
            <a:r>
              <a:rPr lang="it-IT" sz="2400" b="1" dirty="0">
                <a:solidFill>
                  <a:srgbClr val="000000"/>
                </a:solidFill>
                <a:latin typeface="Felix Titling"/>
              </a:rPr>
              <a:t> by l293d chip </a:t>
            </a: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operated</a:t>
            </a:r>
            <a:r>
              <a:rPr lang="it-IT" sz="2400" b="1" dirty="0">
                <a:solidFill>
                  <a:srgbClr val="000000"/>
                </a:solidFill>
                <a:latin typeface="Felix Titling"/>
              </a:rPr>
              <a:t> by </a:t>
            </a: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microcontroller</a:t>
            </a:r>
            <a:endParaRPr lang="it-IT" sz="2400" b="1">
              <a:solidFill>
                <a:srgbClr val="000000"/>
              </a:solidFill>
              <a:latin typeface="Felix Titling"/>
            </a:endParaRPr>
          </a:p>
          <a:p>
            <a:pPr marL="457200" indent="-457200">
              <a:buAutoNum type="romanUcPeriod"/>
            </a:pPr>
            <a:endParaRPr lang="it-IT" sz="2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Elemento grafico 5" descr="Automobile">
            <a:extLst>
              <a:ext uri="{FF2B5EF4-FFF2-40B4-BE49-F238E27FC236}">
                <a16:creationId xmlns:a16="http://schemas.microsoft.com/office/drawing/2014/main" id="{97C5FE4D-2033-42CC-BDA8-47A09D09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762" y="1879121"/>
            <a:ext cx="2424022" cy="23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3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60821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48608C-334F-47DF-A5FB-0C1C27F2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14" y="4764686"/>
            <a:ext cx="3669161" cy="521733"/>
          </a:xfrm>
        </p:spPr>
        <p:txBody>
          <a:bodyPr vert="horz" lIns="91440" tIns="45720" rIns="91440" bIns="45720" anchor="b" anchorCtr="0">
            <a:noAutofit/>
          </a:bodyPr>
          <a:lstStyle/>
          <a:p>
            <a:pPr algn="ctr"/>
            <a:r>
              <a:rPr lang="it-IT" sz="3600">
                <a:solidFill>
                  <a:srgbClr val="FFFFFF"/>
                </a:solidFill>
                <a:latin typeface="Castellar"/>
              </a:rPr>
              <a:t>The driving circuit</a:t>
            </a:r>
            <a:endParaRPr lang="it-IT" sz="3600" dirty="0">
              <a:solidFill>
                <a:srgbClr val="FFFFFF"/>
              </a:solidFill>
              <a:latin typeface="Castellar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BA0643-9777-4916-B390-91BFB2A9C020}"/>
              </a:ext>
            </a:extLst>
          </p:cNvPr>
          <p:cNvSpPr txBox="1"/>
          <p:nvPr/>
        </p:nvSpPr>
        <p:spPr>
          <a:xfrm>
            <a:off x="7311426" y="29527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tx2"/>
                </a:solidFill>
                <a:latin typeface="Felix Titling"/>
              </a:rPr>
              <a:t>L293D chip</a:t>
            </a:r>
          </a:p>
        </p:txBody>
      </p:sp>
      <p:pic>
        <p:nvPicPr>
          <p:cNvPr id="20" name="Immagine 20">
            <a:extLst>
              <a:ext uri="{FF2B5EF4-FFF2-40B4-BE49-F238E27FC236}">
                <a16:creationId xmlns:a16="http://schemas.microsoft.com/office/drawing/2014/main" id="{6F071778-8B95-4DB2-89A6-B076DA6C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325" y="1101145"/>
            <a:ext cx="3663350" cy="188087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D6B1B98-D68C-4605-8B12-DB759607208E}"/>
              </a:ext>
            </a:extLst>
          </p:cNvPr>
          <p:cNvSpPr txBox="1"/>
          <p:nvPr/>
        </p:nvSpPr>
        <p:spPr>
          <a:xfrm>
            <a:off x="5443268" y="3473570"/>
            <a:ext cx="809157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tx2"/>
                </a:solidFill>
                <a:latin typeface="Felix Titling"/>
              </a:rPr>
              <a:t>WeMos D1 Mini Microcontroller</a:t>
            </a:r>
            <a:endParaRPr lang="it-IT" sz="2800" b="1">
              <a:solidFill>
                <a:schemeClr val="tx2"/>
              </a:solidFill>
              <a:latin typeface="Felix Titling"/>
              <a:ea typeface="+mn-lt"/>
              <a:cs typeface="+mn-lt"/>
            </a:endParaRPr>
          </a:p>
          <a:p>
            <a:pPr algn="l"/>
            <a:endParaRPr lang="it-IT" dirty="0"/>
          </a:p>
        </p:txBody>
      </p:sp>
      <p:pic>
        <p:nvPicPr>
          <p:cNvPr id="31" name="Immagine 31" descr="Immagine che contiene elettronico, circuito, bottiglia, blu&#10;&#10;Descrizione generata automaticamente">
            <a:extLst>
              <a:ext uri="{FF2B5EF4-FFF2-40B4-BE49-F238E27FC236}">
                <a16:creationId xmlns:a16="http://schemas.microsoft.com/office/drawing/2014/main" id="{6A8DE53D-7482-4FDB-B3E2-AD38F615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3022" y="4523909"/>
            <a:ext cx="2182484" cy="170644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F0AF232-44E1-4E61-8CF9-0D5F64F3BE58}"/>
              </a:ext>
            </a:extLst>
          </p:cNvPr>
          <p:cNvSpPr txBox="1"/>
          <p:nvPr/>
        </p:nvSpPr>
        <p:spPr>
          <a:xfrm>
            <a:off x="8778815" y="4479985"/>
            <a:ext cx="295886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Wi-Fi connectivity on-board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Receives data from the sensor</a:t>
            </a:r>
            <a:endParaRPr lang="it-IT" sz="1600" b="1">
              <a:latin typeface="Felix Titling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Produces the control output for L293D </a:t>
            </a:r>
            <a:endParaRPr lang="it-IT" sz="1600" b="1">
              <a:latin typeface="Felix Titling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AEFBFB-CCE3-4F82-9A7E-F164DAA16596}"/>
              </a:ext>
            </a:extLst>
          </p:cNvPr>
          <p:cNvSpPr txBox="1"/>
          <p:nvPr/>
        </p:nvSpPr>
        <p:spPr>
          <a:xfrm>
            <a:off x="8735683" y="1043797"/>
            <a:ext cx="3332671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Input pins from microcontroller</a:t>
            </a:r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Output pins to motors</a:t>
            </a:r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it-IT" sz="1600" b="1">
                <a:latin typeface="Felix Titling"/>
                <a:ea typeface="+mn-lt"/>
                <a:cs typeface="+mn-lt"/>
              </a:rPr>
              <a:t>Enable pins for PWM regulation</a:t>
            </a:r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it-IT" sz="1600" b="1">
                <a:latin typeface="Felix Titling"/>
              </a:rPr>
              <a:t>Separated power supply for internal logic and motors</a:t>
            </a:r>
            <a:endParaRPr lang="it-IT" sz="1600" b="1" dirty="0">
              <a:latin typeface="Felix Titling"/>
            </a:endParaRPr>
          </a:p>
          <a:p>
            <a:endParaRPr lang="it-IT" sz="1600" b="1" dirty="0">
              <a:latin typeface="Felix Titling"/>
            </a:endParaRPr>
          </a:p>
        </p:txBody>
      </p:sp>
      <p:pic>
        <p:nvPicPr>
          <p:cNvPr id="34" name="Elemento grafico 34" descr="Processore">
            <a:extLst>
              <a:ext uri="{FF2B5EF4-FFF2-40B4-BE49-F238E27FC236}">
                <a16:creationId xmlns:a16="http://schemas.microsoft.com/office/drawing/2014/main" id="{ACFF2272-3DA7-4F82-8681-BC00F1A2B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668" y="1663460"/>
            <a:ext cx="2165230" cy="21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9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2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9BA25D-CB40-4E44-85FA-6F2A835C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6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  <a:latin typeface="Castellar"/>
              </a:rPr>
              <a:t>The connection</a:t>
            </a:r>
            <a:endParaRPr lang="en-US" sz="5600" kern="1200" dirty="0">
              <a:solidFill>
                <a:srgbClr val="FFFFFF"/>
              </a:solidFill>
              <a:latin typeface="Castellar"/>
            </a:endParaRPr>
          </a:p>
        </p:txBody>
      </p:sp>
    </p:spTree>
    <p:extLst>
      <p:ext uri="{BB962C8B-B14F-4D97-AF65-F5344CB8AC3E}">
        <p14:creationId xmlns:p14="http://schemas.microsoft.com/office/powerpoint/2010/main" val="40733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838BBC-6920-49C5-8D54-5B1295AA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76" y="1922804"/>
            <a:ext cx="3786512" cy="2172400"/>
          </a:xfrm>
        </p:spPr>
        <p:txBody>
          <a:bodyPr vert="horz" lIns="91440" tIns="45720" rIns="91440" bIns="45720" anchor="b" anchorCtr="0">
            <a:normAutofit/>
          </a:bodyPr>
          <a:lstStyle/>
          <a:p>
            <a:r>
              <a:rPr lang="it-IT" sz="5200" b="1" dirty="0"/>
              <a:t>Wired or Wireless?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F6195B6-6C44-40F9-A8D2-6CA7ED824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72179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Elemento grafico 3" descr="Segno di spunta">
            <a:extLst>
              <a:ext uri="{FF2B5EF4-FFF2-40B4-BE49-F238E27FC236}">
                <a16:creationId xmlns:a16="http://schemas.microsoft.com/office/drawing/2014/main" id="{7D2B1696-EC4E-4611-8B32-D423B629D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22100" y="5126988"/>
            <a:ext cx="914400" cy="914400"/>
          </a:xfrm>
          <a:prstGeom prst="rect">
            <a:avLst/>
          </a:prstGeom>
        </p:spPr>
      </p:pic>
      <p:pic>
        <p:nvPicPr>
          <p:cNvPr id="13" name="Elemento grafico 13" descr="Chiudi">
            <a:extLst>
              <a:ext uri="{FF2B5EF4-FFF2-40B4-BE49-F238E27FC236}">
                <a16:creationId xmlns:a16="http://schemas.microsoft.com/office/drawing/2014/main" id="{261D059B-E051-40EB-B3A1-DA124F3BC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5894" y="51284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38619"/>
            <a:ext cx="500043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8A0AD-9C9E-4D2C-881C-B2682FED6E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-194853" y="3549635"/>
            <a:ext cx="5116908" cy="1511230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it-IT" sz="3600">
                <a:solidFill>
                  <a:srgbClr val="002060"/>
                </a:solidFill>
                <a:latin typeface="Castellar"/>
              </a:rPr>
              <a:t>The</a:t>
            </a:r>
            <a:endParaRPr lang="it-IT" sz="3600" dirty="0">
              <a:solidFill>
                <a:srgbClr val="002060"/>
              </a:solidFill>
              <a:latin typeface="Castellar"/>
            </a:endParaRPr>
          </a:p>
          <a:p>
            <a:pPr marL="0" indent="0" algn="ctr">
              <a:buNone/>
            </a:pPr>
            <a:r>
              <a:rPr lang="it-IT" sz="3600">
                <a:solidFill>
                  <a:srgbClr val="002060"/>
                </a:solidFill>
                <a:latin typeface="Castellar"/>
              </a:rPr>
              <a:t>communication</a:t>
            </a:r>
            <a:endParaRPr lang="it-IT" sz="3600" dirty="0">
              <a:solidFill>
                <a:srgbClr val="002060"/>
              </a:solidFill>
              <a:latin typeface="Castellar"/>
            </a:endParaRPr>
          </a:p>
          <a:p>
            <a:pPr algn="ctr"/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2" name="Elemento grafico 3" descr="Router wireless">
            <a:extLst>
              <a:ext uri="{FF2B5EF4-FFF2-40B4-BE49-F238E27FC236}">
                <a16:creationId xmlns:a16="http://schemas.microsoft.com/office/drawing/2014/main" id="{12081164-D9B0-4EDD-BA98-9273EB687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42" y="1102743"/>
            <a:ext cx="2481530" cy="2452776"/>
          </a:xfrm>
          <a:prstGeom prst="rect">
            <a:avLst/>
          </a:prstGeom>
        </p:spPr>
      </p:pic>
      <p:graphicFrame>
        <p:nvGraphicFramePr>
          <p:cNvPr id="8" name="Diagramma 8">
            <a:extLst>
              <a:ext uri="{FF2B5EF4-FFF2-40B4-BE49-F238E27FC236}">
                <a16:creationId xmlns:a16="http://schemas.microsoft.com/office/drawing/2014/main" id="{3185CDA1-208C-4D9B-AD07-368EBEDCE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744512"/>
              </p:ext>
            </p:extLst>
          </p:nvPr>
        </p:nvGraphicFramePr>
        <p:xfrm>
          <a:off x="6383547" y="33499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48" name="Diagramma 1048">
            <a:extLst>
              <a:ext uri="{FF2B5EF4-FFF2-40B4-BE49-F238E27FC236}">
                <a16:creationId xmlns:a16="http://schemas.microsoft.com/office/drawing/2014/main" id="{6DFA93CE-1EFC-4371-94D7-C1BD92A7FB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229743"/>
              </p:ext>
            </p:extLst>
          </p:nvPr>
        </p:nvGraphicFramePr>
        <p:xfrm>
          <a:off x="6297283" y="3555521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45" name="CasellaDiTesto 1144">
            <a:extLst>
              <a:ext uri="{FF2B5EF4-FFF2-40B4-BE49-F238E27FC236}">
                <a16:creationId xmlns:a16="http://schemas.microsoft.com/office/drawing/2014/main" id="{CC3E856B-6810-4CF9-B8C0-8910B1EE6862}"/>
              </a:ext>
            </a:extLst>
          </p:cNvPr>
          <p:cNvSpPr txBox="1"/>
          <p:nvPr/>
        </p:nvSpPr>
        <p:spPr>
          <a:xfrm>
            <a:off x="7096663" y="4235570"/>
            <a:ext cx="31601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Felix Titling"/>
              </a:rPr>
              <a:t>UDP Protocol</a:t>
            </a:r>
          </a:p>
        </p:txBody>
      </p:sp>
      <p:sp>
        <p:nvSpPr>
          <p:cNvPr id="1146" name="CasellaDiTesto 1145">
            <a:extLst>
              <a:ext uri="{FF2B5EF4-FFF2-40B4-BE49-F238E27FC236}">
                <a16:creationId xmlns:a16="http://schemas.microsoft.com/office/drawing/2014/main" id="{9BABA646-A90D-45F9-9D34-27EB2C83795A}"/>
              </a:ext>
            </a:extLst>
          </p:cNvPr>
          <p:cNvSpPr txBox="1"/>
          <p:nvPr/>
        </p:nvSpPr>
        <p:spPr>
          <a:xfrm>
            <a:off x="7325803" y="6031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Felix Titling"/>
              </a:rPr>
              <a:t>Perfect for our application</a:t>
            </a:r>
          </a:p>
        </p:txBody>
      </p:sp>
      <p:pic>
        <p:nvPicPr>
          <p:cNvPr id="1147" name="Elemento grafico 1147" descr="Segno di spunta">
            <a:extLst>
              <a:ext uri="{FF2B5EF4-FFF2-40B4-BE49-F238E27FC236}">
                <a16:creationId xmlns:a16="http://schemas.microsoft.com/office/drawing/2014/main" id="{DAF10DD2-9F68-4502-B9A8-C1BD278A1B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19403" y="6091687"/>
            <a:ext cx="655608" cy="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And… </a:t>
            </a:r>
            <a:r>
              <a:rPr lang="it-IT" dirty="0" err="1"/>
              <a:t>it</a:t>
            </a:r>
            <a:r>
              <a:rPr lang="it-IT" dirty="0"/>
              <a:t>  </a:t>
            </a:r>
            <a:r>
              <a:rPr lang="it-IT" dirty="0" err="1"/>
              <a:t>works</a:t>
            </a:r>
            <a:r>
              <a:rPr lang="it-IT" dirty="0"/>
              <a:t>!</a:t>
            </a:r>
          </a:p>
        </p:txBody>
      </p:sp>
      <p:pic>
        <p:nvPicPr>
          <p:cNvPr id="5" name="Immagine 6">
            <a:hlinkClick r:id="" action="ppaction://media"/>
            <a:extLst>
              <a:ext uri="{FF2B5EF4-FFF2-40B4-BE49-F238E27FC236}">
                <a16:creationId xmlns:a16="http://schemas.microsoft.com/office/drawing/2014/main" id="{B8E1E036-E43E-49DA-AB9C-BF78A78BF857}"/>
              </a:ext>
            </a:extLst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39122" y="1211262"/>
            <a:ext cx="6904463" cy="5176024"/>
          </a:xfrm>
        </p:spPr>
      </p:pic>
    </p:spTree>
    <p:extLst>
      <p:ext uri="{BB962C8B-B14F-4D97-AF65-F5344CB8AC3E}">
        <p14:creationId xmlns:p14="http://schemas.microsoft.com/office/powerpoint/2010/main" val="184361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9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61250D-5EC2-44BC-8C45-1187DD8E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61" y="4087617"/>
            <a:ext cx="4832207" cy="13587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developments</a:t>
            </a:r>
          </a:p>
        </p:txBody>
      </p:sp>
      <p:pic>
        <p:nvPicPr>
          <p:cNvPr id="3" name="Elemento grafico 3" descr="Buona idea">
            <a:extLst>
              <a:ext uri="{FF2B5EF4-FFF2-40B4-BE49-F238E27FC236}">
                <a16:creationId xmlns:a16="http://schemas.microsoft.com/office/drawing/2014/main" id="{9F50A0A6-F92D-49E2-9256-BC8292CA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5106" y="1241611"/>
            <a:ext cx="3101789" cy="31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0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311650-7B94-433F-9AF8-60E2A788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 vert="horz" lIns="91440" tIns="45720" rIns="91440" bIns="45720" anchor="b" anchorCtr="0">
            <a:normAutofit/>
          </a:bodyPr>
          <a:lstStyle/>
          <a:p>
            <a:r>
              <a:rPr lang="en-US" dirty="0"/>
              <a:t>Future developments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DD7B619-A9A2-4442-AD4D-1190FBC384D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4115505"/>
              </p:ext>
            </p:extLst>
          </p:nvPr>
        </p:nvGraphicFramePr>
        <p:xfrm>
          <a:off x="824753" y="1299882"/>
          <a:ext cx="109728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45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099308-D853-492F-A562-B4E5897F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6351"/>
            <a:ext cx="10972800" cy="740080"/>
          </a:xfrm>
        </p:spPr>
        <p:txBody>
          <a:bodyPr vert="horz" lIns="91440" tIns="45720" rIns="91440" bIns="45720" anchor="b" anchorCtr="0">
            <a:normAutofit/>
          </a:bodyPr>
          <a:lstStyle/>
          <a:p>
            <a:pPr algn="ctr"/>
            <a:r>
              <a:rPr lang="it-IT" sz="4000" b="1" dirty="0">
                <a:latin typeface="Felix Titling"/>
              </a:rPr>
              <a:t>Thank </a:t>
            </a:r>
            <a:r>
              <a:rPr lang="it-IT" sz="4000" b="1" dirty="0" err="1">
                <a:latin typeface="Felix Titling"/>
              </a:rPr>
              <a:t>you</a:t>
            </a:r>
            <a:r>
              <a:rPr lang="it-IT" sz="4000" b="1" dirty="0">
                <a:latin typeface="Felix Titling"/>
              </a:rPr>
              <a:t> for </a:t>
            </a:r>
            <a:r>
              <a:rPr lang="it-IT" sz="4000" b="1" dirty="0" err="1">
                <a:latin typeface="Felix Titling"/>
              </a:rPr>
              <a:t>your</a:t>
            </a:r>
            <a:r>
              <a:rPr lang="it-IT" sz="4000" b="1" dirty="0">
                <a:latin typeface="Felix Titling"/>
              </a:rPr>
              <a:t> </a:t>
            </a:r>
            <a:r>
              <a:rPr lang="it-IT" sz="4000" b="1" dirty="0" err="1">
                <a:latin typeface="Felix Titling"/>
              </a:rPr>
              <a:t>attention</a:t>
            </a:r>
            <a:r>
              <a:rPr lang="it-IT" sz="4000" b="1" dirty="0">
                <a:latin typeface="Felix Titling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805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36" y="640080"/>
            <a:ext cx="4225291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astellar"/>
              </a:rPr>
              <a:t>Main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Castellar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Castellar"/>
              </a:rPr>
              <a:t>goal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49975440"/>
              </p:ext>
            </p:extLst>
          </p:nvPr>
        </p:nvGraphicFramePr>
        <p:xfrm>
          <a:off x="5064905" y="485301"/>
          <a:ext cx="7131830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60821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7C76D4-09D7-4F7E-8B19-077A3CDDE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3" y="4056240"/>
            <a:ext cx="4157991" cy="798438"/>
          </a:xfrm>
        </p:spPr>
        <p:txBody>
          <a:bodyPr vert="horz" lIns="91440" tIns="45720" rIns="91440" bIns="45720" anchor="b" anchorCtr="0">
            <a:noAutofit/>
          </a:bodyPr>
          <a:lstStyle/>
          <a:p>
            <a:r>
              <a:rPr lang="it-IT" sz="4000" dirty="0" err="1">
                <a:solidFill>
                  <a:schemeClr val="bg1"/>
                </a:solidFill>
                <a:latin typeface="Castellar"/>
              </a:rPr>
              <a:t>Assumptions</a:t>
            </a:r>
            <a:endParaRPr lang="it-IT" sz="4000" dirty="0">
              <a:solidFill>
                <a:schemeClr val="bg1"/>
              </a:solidFill>
              <a:latin typeface="Castellar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3C5B40-253C-4D82-AD99-7CED97EBF12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710796" y="908252"/>
            <a:ext cx="6297668" cy="5230634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buFont typeface="Arial"/>
              <a:buChar char="•"/>
            </a:pPr>
            <a:r>
              <a:rPr lang="it-IT" sz="2400" b="1" dirty="0">
                <a:latin typeface="Felix Titling"/>
                <a:ea typeface="+mn-lt"/>
                <a:cs typeface="+mn-lt"/>
              </a:rPr>
              <a:t>Total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freedom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of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motion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for the </a:t>
            </a:r>
            <a:r>
              <a:rPr lang="it-IT" sz="2400" b="1" dirty="0" err="1">
                <a:latin typeface="Felix Titling"/>
                <a:ea typeface="+mn-lt"/>
                <a:cs typeface="+mn-lt"/>
              </a:rPr>
              <a:t>neck</a:t>
            </a:r>
            <a:r>
              <a:rPr lang="it-IT" sz="2400" b="1" dirty="0">
                <a:latin typeface="Felix Titling"/>
                <a:ea typeface="+mn-lt"/>
                <a:cs typeface="+mn-lt"/>
              </a:rPr>
              <a:t> and head</a:t>
            </a:r>
            <a:endParaRPr lang="it-IT" sz="2400" b="1" dirty="0">
              <a:solidFill>
                <a:srgbClr val="000000"/>
              </a:solidFill>
              <a:latin typeface="Felix Titling"/>
            </a:endParaRPr>
          </a:p>
          <a:p>
            <a:pPr>
              <a:buFont typeface="Arial"/>
              <a:buChar char="•"/>
            </a:pPr>
            <a:r>
              <a:rPr lang="it-IT" sz="2400" b="1" dirty="0">
                <a:solidFill>
                  <a:srgbClr val="000000"/>
                </a:solidFill>
                <a:latin typeface="Felix Titling"/>
              </a:rPr>
              <a:t>Constant </a:t>
            </a: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presence</a:t>
            </a:r>
            <a:r>
              <a:rPr lang="it-IT" sz="2400" b="1" dirty="0">
                <a:solidFill>
                  <a:srgbClr val="000000"/>
                </a:solidFill>
                <a:latin typeface="Felix Titling"/>
              </a:rPr>
              <a:t> of a </a:t>
            </a:r>
            <a:r>
              <a:rPr lang="it-IT" sz="2400" b="1" dirty="0" err="1">
                <a:solidFill>
                  <a:srgbClr val="000000"/>
                </a:solidFill>
                <a:latin typeface="Felix Titling"/>
              </a:rPr>
              <a:t>caretaker</a:t>
            </a:r>
            <a:endParaRPr lang="it-IT" sz="2400" b="1" dirty="0">
              <a:solidFill>
                <a:srgbClr val="000000"/>
              </a:solidFill>
              <a:latin typeface="Felix Titling"/>
            </a:endParaRPr>
          </a:p>
          <a:p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86F3E9F8-7A79-41AF-8FBE-C3EBB1C5023B}"/>
              </a:ext>
            </a:extLst>
          </p:cNvPr>
          <p:cNvSpPr txBox="1"/>
          <p:nvPr/>
        </p:nvSpPr>
        <p:spPr>
          <a:xfrm>
            <a:off x="6665935" y="5110619"/>
            <a:ext cx="438202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200000"/>
              </a:lnSpc>
            </a:pPr>
            <a:r>
              <a:rPr lang="it-IT" sz="2000" b="1" dirty="0"/>
              <a:t>Disclaimer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Just a small </a:t>
            </a:r>
            <a:r>
              <a:rPr lang="it-IT" dirty="0" err="1">
                <a:ea typeface="+mn-lt"/>
                <a:cs typeface="+mn-lt"/>
              </a:rPr>
              <a:t>independence</a:t>
            </a:r>
            <a:r>
              <a:rPr lang="it-IT" dirty="0">
                <a:ea typeface="+mn-lt"/>
                <a:cs typeface="+mn-lt"/>
              </a:rPr>
              <a:t> for </a:t>
            </a:r>
            <a:r>
              <a:rPr lang="it-IT" dirty="0" err="1">
                <a:ea typeface="+mn-lt"/>
                <a:cs typeface="+mn-lt"/>
              </a:rPr>
              <a:t>disabled</a:t>
            </a:r>
            <a:r>
              <a:rPr lang="it-IT" dirty="0">
                <a:ea typeface="+mn-lt"/>
                <a:cs typeface="+mn-lt"/>
              </a:rPr>
              <a:t> people</a:t>
            </a:r>
            <a:endParaRPr lang="it-IT"/>
          </a:p>
        </p:txBody>
      </p:sp>
      <p:sp>
        <p:nvSpPr>
          <p:cNvPr id="8" name="Rettangolo ad angolo ripiegato 7">
            <a:extLst>
              <a:ext uri="{FF2B5EF4-FFF2-40B4-BE49-F238E27FC236}">
                <a16:creationId xmlns:a16="http://schemas.microsoft.com/office/drawing/2014/main" id="{A4358749-A383-42F5-923C-141F9E70641F}"/>
              </a:ext>
            </a:extLst>
          </p:cNvPr>
          <p:cNvSpPr/>
          <p:nvPr/>
        </p:nvSpPr>
        <p:spPr>
          <a:xfrm>
            <a:off x="6592604" y="5105335"/>
            <a:ext cx="4551122" cy="115865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3" descr="Architettura">
            <a:extLst>
              <a:ext uri="{FF2B5EF4-FFF2-40B4-BE49-F238E27FC236}">
                <a16:creationId xmlns:a16="http://schemas.microsoft.com/office/drawing/2014/main" id="{9424D5BF-1FB3-4A78-B7CF-C243247E6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34" y="1178859"/>
            <a:ext cx="3334870" cy="33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9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60821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090D3D-7D78-4808-B127-BA0D2AB6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47" y="4252845"/>
            <a:ext cx="4244255" cy="843421"/>
          </a:xfrm>
        </p:spPr>
        <p:txBody>
          <a:bodyPr vert="horz" lIns="91440" tIns="45720" rIns="91440" bIns="45720" anchor="b" anchorCtr="0">
            <a:noAutofit/>
          </a:bodyPr>
          <a:lstStyle/>
          <a:p>
            <a:r>
              <a:rPr lang="it-IT" sz="4000" dirty="0">
                <a:solidFill>
                  <a:srgbClr val="FFFFFF"/>
                </a:solidFill>
                <a:latin typeface="Castellar"/>
              </a:rPr>
              <a:t>COMPONENTS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C0B269E-7140-4917-800A-E7ECCAB34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310249"/>
              </p:ext>
            </p:extLst>
          </p:nvPr>
        </p:nvGraphicFramePr>
        <p:xfrm>
          <a:off x="4922770" y="1064977"/>
          <a:ext cx="7193688" cy="4914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Elemento grafico 13" descr="Carrello della spesa">
            <a:extLst>
              <a:ext uri="{FF2B5EF4-FFF2-40B4-BE49-F238E27FC236}">
                <a16:creationId xmlns:a16="http://schemas.microsoft.com/office/drawing/2014/main" id="{994266A0-8C82-4DCC-B123-901CA1748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045" y="1879120"/>
            <a:ext cx="2122097" cy="21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9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2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9BA25D-CB40-4E44-85FA-6F2A835C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6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Castellar"/>
              </a:rPr>
              <a:t>The Hat</a:t>
            </a:r>
            <a:endParaRPr lang="en-US" sz="5600" kern="1200" dirty="0">
              <a:solidFill>
                <a:srgbClr val="FFFFFF"/>
              </a:solidFill>
              <a:latin typeface="Castellar"/>
            </a:endParaRPr>
          </a:p>
        </p:txBody>
      </p:sp>
      <p:graphicFrame>
        <p:nvGraphicFramePr>
          <p:cNvPr id="12" name="Diagramma 12">
            <a:extLst>
              <a:ext uri="{FF2B5EF4-FFF2-40B4-BE49-F238E27FC236}">
                <a16:creationId xmlns:a16="http://schemas.microsoft.com/office/drawing/2014/main" id="{20555F32-7902-49F1-AF39-BEA91FB18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910077"/>
              </p:ext>
            </p:extLst>
          </p:nvPr>
        </p:nvGraphicFramePr>
        <p:xfrm>
          <a:off x="7001774" y="4274388"/>
          <a:ext cx="3479322" cy="233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24" name="Immagine 424" descr="Immagine che contiene interni, giocattolo, piccolo, sedendo&#10;&#10;Descrizione generata automaticamente">
            <a:extLst>
              <a:ext uri="{FF2B5EF4-FFF2-40B4-BE49-F238E27FC236}">
                <a16:creationId xmlns:a16="http://schemas.microsoft.com/office/drawing/2014/main" id="{B559DBFA-33A2-485B-91B2-792D35ED5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57" y="3595777"/>
            <a:ext cx="3088256" cy="30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0" name="Graphic 9" descr="Struttura robot">
            <a:extLst>
              <a:ext uri="{FF2B5EF4-FFF2-40B4-BE49-F238E27FC236}">
                <a16:creationId xmlns:a16="http://schemas.microsoft.com/office/drawing/2014/main" id="{ACDE7776-906A-4B7D-AA8B-2F959EDF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6746" y="684074"/>
            <a:ext cx="3375606" cy="337560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743649-5A19-4AC4-A78D-B13D953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678" y="4256399"/>
            <a:ext cx="4969012" cy="943063"/>
          </a:xfrm>
        </p:spPr>
        <p:txBody>
          <a:bodyPr vert="horz" lIns="91440" tIns="45720" rIns="91440" bIns="45720" anchor="b" anchorCtr="0">
            <a:noAutofit/>
          </a:bodyPr>
          <a:lstStyle/>
          <a:p>
            <a:pPr algn="ctr"/>
            <a:r>
              <a:rPr lang="it-IT" sz="3600" dirty="0">
                <a:solidFill>
                  <a:srgbClr val="002060"/>
                </a:solidFill>
                <a:latin typeface="Castellar"/>
              </a:rPr>
              <a:t>Motion</a:t>
            </a:r>
            <a:br>
              <a:rPr lang="it-IT" sz="3600" dirty="0">
                <a:latin typeface="Castellar"/>
              </a:rPr>
            </a:br>
            <a:r>
              <a:rPr lang="it-IT" sz="3600" dirty="0">
                <a:solidFill>
                  <a:srgbClr val="002060"/>
                </a:solidFill>
                <a:latin typeface="Castellar"/>
              </a:rPr>
              <a:t> </a:t>
            </a:r>
            <a:r>
              <a:rPr lang="it-IT" sz="3600" dirty="0" err="1">
                <a:solidFill>
                  <a:srgbClr val="002060"/>
                </a:solidFill>
                <a:latin typeface="Castellar"/>
              </a:rPr>
              <a:t>detection</a:t>
            </a:r>
            <a:endParaRPr lang="it-IT" sz="3600">
              <a:solidFill>
                <a:srgbClr val="002060"/>
              </a:solidFill>
              <a:latin typeface="Castellar"/>
            </a:endParaRPr>
          </a:p>
        </p:txBody>
      </p:sp>
      <p:graphicFrame>
        <p:nvGraphicFramePr>
          <p:cNvPr id="4" name="Diagramma 6">
            <a:extLst>
              <a:ext uri="{FF2B5EF4-FFF2-40B4-BE49-F238E27FC236}">
                <a16:creationId xmlns:a16="http://schemas.microsoft.com/office/drawing/2014/main" id="{983CDF8C-44E5-4DE4-8D0F-062C22407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007635"/>
              </p:ext>
            </p:extLst>
          </p:nvPr>
        </p:nvGraphicFramePr>
        <p:xfrm>
          <a:off x="733245" y="435633"/>
          <a:ext cx="4528867" cy="578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2" name="Elemento grafico 492" descr="Segno di spunta">
            <a:extLst>
              <a:ext uri="{FF2B5EF4-FFF2-40B4-BE49-F238E27FC236}">
                <a16:creationId xmlns:a16="http://schemas.microsoft.com/office/drawing/2014/main" id="{F3D92648-A647-42DE-AA2B-F686C5DA17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6007" y="4050101"/>
            <a:ext cx="1029418" cy="1029418"/>
          </a:xfrm>
          <a:prstGeom prst="rect">
            <a:avLst/>
          </a:prstGeom>
        </p:spPr>
      </p:pic>
      <p:pic>
        <p:nvPicPr>
          <p:cNvPr id="493" name="Elemento grafico 493" descr="Chiudi">
            <a:extLst>
              <a:ext uri="{FF2B5EF4-FFF2-40B4-BE49-F238E27FC236}">
                <a16:creationId xmlns:a16="http://schemas.microsoft.com/office/drawing/2014/main" id="{260579EE-F580-44C9-B3DC-58B371CB4F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1026" y="786441"/>
            <a:ext cx="799381" cy="7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60821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lemento grafico 4" descr="Cappello da baseball">
            <a:extLst>
              <a:ext uri="{FF2B5EF4-FFF2-40B4-BE49-F238E27FC236}">
                <a16:creationId xmlns:a16="http://schemas.microsoft.com/office/drawing/2014/main" id="{7BE2BF17-8C5E-4908-A2C2-679F28F44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30" y="1026458"/>
            <a:ext cx="4267200" cy="42672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48608C-334F-47DF-A5FB-0C1C27F2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6" y="4922837"/>
            <a:ext cx="3669161" cy="521733"/>
          </a:xfrm>
        </p:spPr>
        <p:txBody>
          <a:bodyPr vert="horz" lIns="91440" tIns="45720" rIns="91440" bIns="45720" anchor="b" anchorCtr="0">
            <a:noAutofit/>
          </a:bodyPr>
          <a:lstStyle/>
          <a:p>
            <a:pPr algn="ctr"/>
            <a:r>
              <a:rPr lang="it-IT" sz="3600" dirty="0">
                <a:solidFill>
                  <a:srgbClr val="FFFFFF"/>
                </a:solidFill>
                <a:latin typeface="Castellar"/>
              </a:rPr>
              <a:t>Motion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337C9F-2E85-4363-AD59-41C69C84A69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43824" y="966083"/>
            <a:ext cx="6071213" cy="5288143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buFont typeface="Arial"/>
              <a:buChar char="•"/>
            </a:pP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Necessity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for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gestures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that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are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not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unnatural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but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not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too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natural</a:t>
            </a:r>
            <a:endParaRPr lang="it-IT" sz="2400">
              <a:solidFill>
                <a:srgbClr val="000000"/>
              </a:solidFill>
              <a:latin typeface="Bookman Old Style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Tilting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 the head down 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causes</a:t>
            </a:r>
            <a:r>
              <a:rPr lang="it-IT" sz="2400" dirty="0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 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  <a:ea typeface="+mn-lt"/>
                <a:cs typeface="+mn-lt"/>
              </a:rPr>
              <a:t>acceleration</a:t>
            </a:r>
            <a:endParaRPr lang="it-IT" sz="2400">
              <a:latin typeface="Bookman Old Style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Tilting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 the head 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laterally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causes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rotation</a:t>
            </a:r>
            <a:endParaRPr lang="it-IT" sz="2400">
              <a:solidFill>
                <a:srgbClr val="000000"/>
              </a:solidFill>
              <a:latin typeface="Bookman Old Style"/>
            </a:endParaRPr>
          </a:p>
          <a:p>
            <a:pPr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latin typeface="Bookman Old Style"/>
              </a:rPr>
              <a:t>No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motion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assigned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to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tilting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the head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upwards</a:t>
            </a:r>
            <a:endParaRPr lang="it-IT" sz="2400" dirty="0">
              <a:solidFill>
                <a:srgbClr val="000000"/>
              </a:solidFill>
              <a:latin typeface="Bookman Old Style"/>
            </a:endParaRPr>
          </a:p>
          <a:p>
            <a:pPr>
              <a:buFont typeface="Arial"/>
              <a:buChar char="•"/>
            </a:pP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Angles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 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thresholds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for </a:t>
            </a:r>
            <a:r>
              <a:rPr lang="it-IT" sz="2400" dirty="0" err="1">
                <a:solidFill>
                  <a:srgbClr val="000000"/>
                </a:solidFill>
                <a:latin typeface="Bookman Old Style"/>
              </a:rPr>
              <a:t>motion</a:t>
            </a:r>
            <a:r>
              <a:rPr lang="it-IT" sz="2400" dirty="0">
                <a:solidFill>
                  <a:srgbClr val="000000"/>
                </a:solidFill>
                <a:latin typeface="Bookman Old Style"/>
              </a:rPr>
              <a:t> to start</a:t>
            </a:r>
          </a:p>
          <a:p>
            <a:pPr marL="457200" indent="-457200">
              <a:buAutoNum type="romanUcPeriod"/>
            </a:pPr>
            <a:endParaRPr lang="it-IT" sz="2400" dirty="0">
              <a:solidFill>
                <a:srgbClr val="000000"/>
              </a:solidFill>
              <a:latin typeface="Berlin Sans FB"/>
            </a:endParaRPr>
          </a:p>
        </p:txBody>
      </p:sp>
    </p:spTree>
    <p:extLst>
      <p:ext uri="{BB962C8B-B14F-4D97-AF65-F5344CB8AC3E}">
        <p14:creationId xmlns:p14="http://schemas.microsoft.com/office/powerpoint/2010/main" val="88683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38619"/>
            <a:ext cx="500043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8A0AD-9C9E-4D2C-881C-B2682FED6E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3939" y="3952201"/>
            <a:ext cx="4556192" cy="1511230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it-IT" sz="3600" dirty="0" err="1">
                <a:solidFill>
                  <a:srgbClr val="002060"/>
                </a:solidFill>
                <a:latin typeface="Castellar"/>
              </a:rPr>
              <a:t>Calibration</a:t>
            </a:r>
            <a:r>
              <a:rPr lang="it-IT" sz="3600" dirty="0">
                <a:solidFill>
                  <a:srgbClr val="002060"/>
                </a:solidFill>
                <a:latin typeface="Castellar"/>
              </a:rPr>
              <a:t> </a:t>
            </a:r>
            <a:r>
              <a:rPr lang="it-IT" sz="3600" dirty="0" err="1">
                <a:solidFill>
                  <a:srgbClr val="002060"/>
                </a:solidFill>
                <a:latin typeface="Castellar"/>
              </a:rPr>
              <a:t>process</a:t>
            </a:r>
          </a:p>
          <a:p>
            <a:pPr algn="ctr"/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7" name="Elemento grafico 7" descr="Ripeti">
            <a:extLst>
              <a:ext uri="{FF2B5EF4-FFF2-40B4-BE49-F238E27FC236}">
                <a16:creationId xmlns:a16="http://schemas.microsoft.com/office/drawing/2014/main" id="{2B41FC8B-06DF-4D6E-8DBE-DFBDB8A2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6" y="1244319"/>
            <a:ext cx="2789377" cy="2789377"/>
          </a:xfrm>
          <a:prstGeom prst="rect">
            <a:avLst/>
          </a:prstGeom>
        </p:spPr>
      </p:pic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801F9B5-68D0-448D-86D8-386419CC0CC1}"/>
              </a:ext>
            </a:extLst>
          </p:cNvPr>
          <p:cNvSpPr txBox="1"/>
          <p:nvPr/>
        </p:nvSpPr>
        <p:spPr>
          <a:xfrm>
            <a:off x="5758672" y="2121200"/>
            <a:ext cx="619376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 dirty="0">
                <a:latin typeface="Bookman Old Style"/>
              </a:rPr>
              <a:t>20 Seconds of </a:t>
            </a:r>
            <a:r>
              <a:rPr lang="it-IT" sz="2400" dirty="0" err="1">
                <a:latin typeface="Bookman Old Style"/>
              </a:rPr>
              <a:t>sensor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dirty="0" err="1">
                <a:latin typeface="Bookman Old Style"/>
              </a:rPr>
              <a:t>calibration</a:t>
            </a:r>
            <a:endParaRPr lang="it-IT" sz="2400" dirty="0">
              <a:latin typeface="Bookman Old Style"/>
            </a:endParaRPr>
          </a:p>
          <a:p>
            <a:endParaRPr lang="it-IT" sz="2400" dirty="0">
              <a:latin typeface="Bookman Old Style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latin typeface="Bookman Old Style"/>
              </a:rPr>
              <a:t>De-</a:t>
            </a:r>
            <a:r>
              <a:rPr lang="it-IT" sz="2400" err="1">
                <a:latin typeface="Bookman Old Style"/>
              </a:rPr>
              <a:t>bias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algorithm</a:t>
            </a:r>
            <a:r>
              <a:rPr lang="it-IT" sz="2400" dirty="0">
                <a:latin typeface="Bookman Old Style"/>
              </a:rPr>
              <a:t> to set the zero point </a:t>
            </a:r>
            <a:r>
              <a:rPr lang="it-IT" sz="2400" err="1">
                <a:latin typeface="Bookman Old Style"/>
              </a:rPr>
              <a:t>at</a:t>
            </a:r>
            <a:r>
              <a:rPr lang="it-IT" sz="2400" dirty="0">
                <a:latin typeface="Bookman Old Style"/>
              </a:rPr>
              <a:t> end of </a:t>
            </a:r>
            <a:r>
              <a:rPr lang="it-IT" sz="2400" err="1">
                <a:latin typeface="Bookman Old Style"/>
              </a:rPr>
              <a:t>calibration</a:t>
            </a:r>
            <a:endParaRPr lang="it-IT" sz="2400">
              <a:latin typeface="Bookman Old Style"/>
            </a:endParaRPr>
          </a:p>
          <a:p>
            <a:endParaRPr lang="it-IT" sz="2400" dirty="0">
              <a:latin typeface="Bookman Old Style"/>
            </a:endParaRPr>
          </a:p>
          <a:p>
            <a:pPr marL="342900" indent="-342900">
              <a:buFont typeface="Arial"/>
              <a:buChar char="•"/>
            </a:pPr>
            <a:r>
              <a:rPr lang="it-IT" sz="2400" err="1">
                <a:latin typeface="Bookman Old Style"/>
              </a:rPr>
              <a:t>Alignment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even</a:t>
            </a:r>
            <a:r>
              <a:rPr lang="it-IT" sz="2400" dirty="0">
                <a:latin typeface="Bookman Old Style"/>
              </a:rPr>
              <a:t> </a:t>
            </a:r>
            <a:r>
              <a:rPr lang="it-IT" sz="2400" err="1">
                <a:latin typeface="Bookman Old Style"/>
              </a:rPr>
              <a:t>if</a:t>
            </a:r>
            <a:r>
              <a:rPr lang="it-IT" sz="2400" dirty="0">
                <a:latin typeface="Bookman Old Style"/>
              </a:rPr>
              <a:t> the </a:t>
            </a:r>
            <a:r>
              <a:rPr lang="it-IT" sz="2400" err="1">
                <a:latin typeface="Bookman Old Style"/>
              </a:rPr>
              <a:t>hat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is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not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perfectly</a:t>
            </a:r>
            <a:r>
              <a:rPr lang="it-IT" sz="2400" dirty="0">
                <a:latin typeface="Bookman Old Style"/>
              </a:rPr>
              <a:t> </a:t>
            </a:r>
            <a:r>
              <a:rPr lang="it-IT" sz="2400" err="1">
                <a:latin typeface="Bookman Old Style"/>
              </a:rPr>
              <a:t>placed</a:t>
            </a:r>
            <a:endParaRPr lang="it-IT" sz="24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67666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9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2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9BA25D-CB40-4E44-85FA-6F2A835C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6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Castellar"/>
              </a:rPr>
              <a:t>The Wheelchair</a:t>
            </a:r>
            <a:endParaRPr lang="en-US" sz="5600" kern="1200" dirty="0">
              <a:solidFill>
                <a:srgbClr val="FFFFFF"/>
              </a:solidFill>
              <a:latin typeface="Castellar"/>
            </a:endParaRPr>
          </a:p>
        </p:txBody>
      </p:sp>
      <p:graphicFrame>
        <p:nvGraphicFramePr>
          <p:cNvPr id="12" name="Diagramma 12">
            <a:extLst>
              <a:ext uri="{FF2B5EF4-FFF2-40B4-BE49-F238E27FC236}">
                <a16:creationId xmlns:a16="http://schemas.microsoft.com/office/drawing/2014/main" id="{20555F32-7902-49F1-AF39-BEA91FB18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524246"/>
              </p:ext>
            </p:extLst>
          </p:nvPr>
        </p:nvGraphicFramePr>
        <p:xfrm>
          <a:off x="7001774" y="4274388"/>
          <a:ext cx="3479322" cy="233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6" descr="Immagine che contiene interni, tavolo, sedendo, dilegno&#10;&#10;Descrizione generata automaticamente">
            <a:extLst>
              <a:ext uri="{FF2B5EF4-FFF2-40B4-BE49-F238E27FC236}">
                <a16:creationId xmlns:a16="http://schemas.microsoft.com/office/drawing/2014/main" id="{0477D4D7-F374-41C9-89B5-BCE4EF21E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70" y="3595777"/>
            <a:ext cx="2987614" cy="3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8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tellite">
  <a:themeElements>
    <a:clrScheme name="Satellit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tellit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tellit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97</Paragraphs>
  <Slides>18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Satellite</vt:lpstr>
      <vt:lpstr>WeMove Head Gesture Controlled Wheelchair</vt:lpstr>
      <vt:lpstr>Main goal</vt:lpstr>
      <vt:lpstr>Assumptions</vt:lpstr>
      <vt:lpstr>COMPONENTS</vt:lpstr>
      <vt:lpstr>The Hat</vt:lpstr>
      <vt:lpstr>Motion  detection</vt:lpstr>
      <vt:lpstr>Motion Control</vt:lpstr>
      <vt:lpstr>Presentazione standard di PowerPoint</vt:lpstr>
      <vt:lpstr>The Wheelchair</vt:lpstr>
      <vt:lpstr>The model</vt:lpstr>
      <vt:lpstr>The driving circuit</vt:lpstr>
      <vt:lpstr>The connection</vt:lpstr>
      <vt:lpstr>Wired or Wireless?</vt:lpstr>
      <vt:lpstr>Presentazione standard di PowerPoint</vt:lpstr>
      <vt:lpstr>And… it  works!</vt:lpstr>
      <vt:lpstr>Future developments</vt:lpstr>
      <vt:lpstr>Future developments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WeMove</dc:title>
  <dc:creator/>
  <cp:lastModifiedBy/>
  <cp:revision>1065</cp:revision>
  <dcterms:created xsi:type="dcterms:W3CDTF">2020-09-14T17:00:57Z</dcterms:created>
  <dcterms:modified xsi:type="dcterms:W3CDTF">2020-09-16T10:44:44Z</dcterms:modified>
</cp:coreProperties>
</file>